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N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D95194-331E-40B9-8D3E-16EABE50D6AE}" v="586" dt="2020-06-05T19:03:14.9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 Momoh" userId="27f47ce41634ac32" providerId="LiveId" clId="{95D95194-331E-40B9-8D3E-16EABE50D6AE}"/>
    <pc:docChg chg="undo custSel mod addSld delSld modSld sldOrd">
      <pc:chgData name="Victor Momoh" userId="27f47ce41634ac32" providerId="LiveId" clId="{95D95194-331E-40B9-8D3E-16EABE50D6AE}" dt="2020-06-05T19:02:11.056" v="1051" actId="478"/>
      <pc:docMkLst>
        <pc:docMk/>
      </pc:docMkLst>
      <pc:sldChg chg="del">
        <pc:chgData name="Victor Momoh" userId="27f47ce41634ac32" providerId="LiveId" clId="{95D95194-331E-40B9-8D3E-16EABE50D6AE}" dt="2020-06-04T23:45:09.124" v="256" actId="47"/>
        <pc:sldMkLst>
          <pc:docMk/>
          <pc:sldMk cId="4179156179" sldId="256"/>
        </pc:sldMkLst>
      </pc:sldChg>
      <pc:sldChg chg="addSp delSp modSp mod setBg">
        <pc:chgData name="Victor Momoh" userId="27f47ce41634ac32" providerId="LiveId" clId="{95D95194-331E-40B9-8D3E-16EABE50D6AE}" dt="2020-06-04T23:44:49.532" v="255" actId="403"/>
        <pc:sldMkLst>
          <pc:docMk/>
          <pc:sldMk cId="636978768" sldId="257"/>
        </pc:sldMkLst>
        <pc:spChg chg="mod ord">
          <ac:chgData name="Victor Momoh" userId="27f47ce41634ac32" providerId="LiveId" clId="{95D95194-331E-40B9-8D3E-16EABE50D6AE}" dt="2020-06-04T23:44:49.532" v="255" actId="403"/>
          <ac:spMkLst>
            <pc:docMk/>
            <pc:sldMk cId="636978768" sldId="257"/>
            <ac:spMk id="8" creationId="{495A4BCE-49BE-4205-909C-BBC6917CC5BC}"/>
          </ac:spMkLst>
        </pc:spChg>
        <pc:spChg chg="mod">
          <ac:chgData name="Victor Momoh" userId="27f47ce41634ac32" providerId="LiveId" clId="{95D95194-331E-40B9-8D3E-16EABE50D6AE}" dt="2020-06-04T23:44:17.047" v="242" actId="26606"/>
          <ac:spMkLst>
            <pc:docMk/>
            <pc:sldMk cId="636978768" sldId="257"/>
            <ac:spMk id="19" creationId="{677AD40F-BA5B-4BFD-B40B-419D43631FCB}"/>
          </ac:spMkLst>
        </pc:spChg>
        <pc:spChg chg="add del">
          <ac:chgData name="Victor Momoh" userId="27f47ce41634ac32" providerId="LiveId" clId="{95D95194-331E-40B9-8D3E-16EABE50D6AE}" dt="2020-06-04T23:42:54.002" v="215" actId="26606"/>
          <ac:spMkLst>
            <pc:docMk/>
            <pc:sldMk cId="636978768" sldId="257"/>
            <ac:spMk id="24" creationId="{16C5FA50-8D52-4617-AF91-5C7B1C8352F1}"/>
          </ac:spMkLst>
        </pc:spChg>
        <pc:spChg chg="add del">
          <ac:chgData name="Victor Momoh" userId="27f47ce41634ac32" providerId="LiveId" clId="{95D95194-331E-40B9-8D3E-16EABE50D6AE}" dt="2020-06-04T23:42:54.002" v="215" actId="26606"/>
          <ac:spMkLst>
            <pc:docMk/>
            <pc:sldMk cId="636978768" sldId="257"/>
            <ac:spMk id="26" creationId="{E223798C-12AD-4B0C-A50C-D676347D67CF}"/>
          </ac:spMkLst>
        </pc:spChg>
        <pc:spChg chg="add del">
          <ac:chgData name="Victor Momoh" userId="27f47ce41634ac32" providerId="LiveId" clId="{95D95194-331E-40B9-8D3E-16EABE50D6AE}" dt="2020-06-04T23:43:04.769" v="217" actId="26606"/>
          <ac:spMkLst>
            <pc:docMk/>
            <pc:sldMk cId="636978768" sldId="257"/>
            <ac:spMk id="28" creationId="{04357C93-F0CB-4A1C-8F77-4E9063789819}"/>
          </ac:spMkLst>
        </pc:spChg>
        <pc:spChg chg="add del">
          <ac:chgData name="Victor Momoh" userId="27f47ce41634ac32" providerId="LiveId" clId="{95D95194-331E-40B9-8D3E-16EABE50D6AE}" dt="2020-06-04T23:43:04.769" v="217" actId="26606"/>
          <ac:spMkLst>
            <pc:docMk/>
            <pc:sldMk cId="636978768" sldId="257"/>
            <ac:spMk id="29" creationId="{E45B1D5C-0827-4AF0-8186-11FC5A8B8B92}"/>
          </ac:spMkLst>
        </pc:spChg>
        <pc:spChg chg="add del">
          <ac:chgData name="Victor Momoh" userId="27f47ce41634ac32" providerId="LiveId" clId="{95D95194-331E-40B9-8D3E-16EABE50D6AE}" dt="2020-06-04T23:43:04.769" v="217" actId="26606"/>
          <ac:spMkLst>
            <pc:docMk/>
            <pc:sldMk cId="636978768" sldId="257"/>
            <ac:spMk id="30" creationId="{90F533E9-6690-41A8-A372-4C6C622D028D}"/>
          </ac:spMkLst>
        </pc:spChg>
        <pc:spChg chg="add del">
          <ac:chgData name="Victor Momoh" userId="27f47ce41634ac32" providerId="LiveId" clId="{95D95194-331E-40B9-8D3E-16EABE50D6AE}" dt="2020-06-04T23:43:04.769" v="217" actId="26606"/>
          <ac:spMkLst>
            <pc:docMk/>
            <pc:sldMk cId="636978768" sldId="257"/>
            <ac:spMk id="31" creationId="{99413ED5-9ED4-4772-BCE4-2BCAE6B12E35}"/>
          </ac:spMkLst>
        </pc:spChg>
        <pc:spChg chg="add del">
          <ac:chgData name="Victor Momoh" userId="27f47ce41634ac32" providerId="LiveId" clId="{95D95194-331E-40B9-8D3E-16EABE50D6AE}" dt="2020-06-04T23:43:10.813" v="219" actId="26606"/>
          <ac:spMkLst>
            <pc:docMk/>
            <pc:sldMk cId="636978768" sldId="257"/>
            <ac:spMk id="32" creationId="{EA83A145-578D-4A0B-94A7-AEAB2027D7EB}"/>
          </ac:spMkLst>
        </pc:spChg>
        <pc:spChg chg="add del">
          <ac:chgData name="Victor Momoh" userId="27f47ce41634ac32" providerId="LiveId" clId="{95D95194-331E-40B9-8D3E-16EABE50D6AE}" dt="2020-06-04T23:43:10.813" v="219" actId="26606"/>
          <ac:spMkLst>
            <pc:docMk/>
            <pc:sldMk cId="636978768" sldId="257"/>
            <ac:spMk id="33" creationId="{19245A10-7F37-4569-80D2-2F692931E300}"/>
          </ac:spMkLst>
        </pc:spChg>
        <pc:spChg chg="add del">
          <ac:chgData name="Victor Momoh" userId="27f47ce41634ac32" providerId="LiveId" clId="{95D95194-331E-40B9-8D3E-16EABE50D6AE}" dt="2020-06-04T23:43:10.813" v="219" actId="26606"/>
          <ac:spMkLst>
            <pc:docMk/>
            <pc:sldMk cId="636978768" sldId="257"/>
            <ac:spMk id="34" creationId="{9267F70F-11C6-4597-9381-D0D80FC18FD9}"/>
          </ac:spMkLst>
        </pc:spChg>
        <pc:spChg chg="add del">
          <ac:chgData name="Victor Momoh" userId="27f47ce41634ac32" providerId="LiveId" clId="{95D95194-331E-40B9-8D3E-16EABE50D6AE}" dt="2020-06-04T23:43:10.813" v="219" actId="26606"/>
          <ac:spMkLst>
            <pc:docMk/>
            <pc:sldMk cId="636978768" sldId="257"/>
            <ac:spMk id="35" creationId="{2C20A93E-E407-4683-A405-147DE26132AD}"/>
          </ac:spMkLst>
        </pc:spChg>
        <pc:spChg chg="add del">
          <ac:chgData name="Victor Momoh" userId="27f47ce41634ac32" providerId="LiveId" clId="{95D95194-331E-40B9-8D3E-16EABE50D6AE}" dt="2020-06-04T23:43:10.813" v="219" actId="26606"/>
          <ac:spMkLst>
            <pc:docMk/>
            <pc:sldMk cId="636978768" sldId="257"/>
            <ac:spMk id="36" creationId="{9E8E3DD9-D235-48D9-A0EC-D6817EC84B75}"/>
          </ac:spMkLst>
        </pc:spChg>
        <pc:spChg chg="add del">
          <ac:chgData name="Victor Momoh" userId="27f47ce41634ac32" providerId="LiveId" clId="{95D95194-331E-40B9-8D3E-16EABE50D6AE}" dt="2020-06-04T23:43:13.176" v="221" actId="26606"/>
          <ac:spMkLst>
            <pc:docMk/>
            <pc:sldMk cId="636978768" sldId="257"/>
            <ac:spMk id="45" creationId="{D8DAE7B8-0656-422E-9515-E10952688ABF}"/>
          </ac:spMkLst>
        </pc:spChg>
        <pc:spChg chg="add del">
          <ac:chgData name="Victor Momoh" userId="27f47ce41634ac32" providerId="LiveId" clId="{95D95194-331E-40B9-8D3E-16EABE50D6AE}" dt="2020-06-04T23:43:13.176" v="221" actId="26606"/>
          <ac:spMkLst>
            <pc:docMk/>
            <pc:sldMk cId="636978768" sldId="257"/>
            <ac:spMk id="47" creationId="{A363DA99-BE95-4C06-82AA-917ED6556B7B}"/>
          </ac:spMkLst>
        </pc:spChg>
        <pc:spChg chg="add del">
          <ac:chgData name="Victor Momoh" userId="27f47ce41634ac32" providerId="LiveId" clId="{95D95194-331E-40B9-8D3E-16EABE50D6AE}" dt="2020-06-04T23:43:18.884" v="223" actId="26606"/>
          <ac:spMkLst>
            <pc:docMk/>
            <pc:sldMk cId="636978768" sldId="257"/>
            <ac:spMk id="58" creationId="{559AE206-7EBA-4D33-8BC9-9D8158553F0E}"/>
          </ac:spMkLst>
        </pc:spChg>
        <pc:spChg chg="add del">
          <ac:chgData name="Victor Momoh" userId="27f47ce41634ac32" providerId="LiveId" clId="{95D95194-331E-40B9-8D3E-16EABE50D6AE}" dt="2020-06-04T23:43:18.884" v="223" actId="26606"/>
          <ac:spMkLst>
            <pc:docMk/>
            <pc:sldMk cId="636978768" sldId="257"/>
            <ac:spMk id="59" creationId="{6437D937-A7F1-4011-92B4-328E5BE1B166}"/>
          </ac:spMkLst>
        </pc:spChg>
        <pc:spChg chg="add del">
          <ac:chgData name="Victor Momoh" userId="27f47ce41634ac32" providerId="LiveId" clId="{95D95194-331E-40B9-8D3E-16EABE50D6AE}" dt="2020-06-04T23:43:18.884" v="223" actId="26606"/>
          <ac:spMkLst>
            <pc:docMk/>
            <pc:sldMk cId="636978768" sldId="257"/>
            <ac:spMk id="60" creationId="{B672F332-AF08-46C6-94F0-77684310D7B7}"/>
          </ac:spMkLst>
        </pc:spChg>
        <pc:spChg chg="add del">
          <ac:chgData name="Victor Momoh" userId="27f47ce41634ac32" providerId="LiveId" clId="{95D95194-331E-40B9-8D3E-16EABE50D6AE}" dt="2020-06-04T23:43:18.884" v="223" actId="26606"/>
          <ac:spMkLst>
            <pc:docMk/>
            <pc:sldMk cId="636978768" sldId="257"/>
            <ac:spMk id="61" creationId="{34244EF8-D73A-40E1-BE73-D46E6B4B04ED}"/>
          </ac:spMkLst>
        </pc:spChg>
        <pc:spChg chg="add del">
          <ac:chgData name="Victor Momoh" userId="27f47ce41634ac32" providerId="LiveId" clId="{95D95194-331E-40B9-8D3E-16EABE50D6AE}" dt="2020-06-04T23:43:22.964" v="225" actId="26606"/>
          <ac:spMkLst>
            <pc:docMk/>
            <pc:sldMk cId="636978768" sldId="257"/>
            <ac:spMk id="64" creationId="{3FA8EA49-487B-4E62-AC3C-3D4A96EF0A26}"/>
          </ac:spMkLst>
        </pc:spChg>
        <pc:spChg chg="add del">
          <ac:chgData name="Victor Momoh" userId="27f47ce41634ac32" providerId="LiveId" clId="{95D95194-331E-40B9-8D3E-16EABE50D6AE}" dt="2020-06-04T23:43:22.964" v="225" actId="26606"/>
          <ac:spMkLst>
            <pc:docMk/>
            <pc:sldMk cId="636978768" sldId="257"/>
            <ac:spMk id="65" creationId="{F3C8D54F-CA08-42F3-9924-FBA3CB680F28}"/>
          </ac:spMkLst>
        </pc:spChg>
        <pc:spChg chg="add del">
          <ac:chgData name="Victor Momoh" userId="27f47ce41634ac32" providerId="LiveId" clId="{95D95194-331E-40B9-8D3E-16EABE50D6AE}" dt="2020-06-04T23:43:34.991" v="227" actId="26606"/>
          <ac:spMkLst>
            <pc:docMk/>
            <pc:sldMk cId="636978768" sldId="257"/>
            <ac:spMk id="67" creationId="{B0BDD275-E79C-4B6F-9875-E474D59DC552}"/>
          </ac:spMkLst>
        </pc:spChg>
        <pc:spChg chg="add del">
          <ac:chgData name="Victor Momoh" userId="27f47ce41634ac32" providerId="LiveId" clId="{95D95194-331E-40B9-8D3E-16EABE50D6AE}" dt="2020-06-04T23:43:34.991" v="227" actId="26606"/>
          <ac:spMkLst>
            <pc:docMk/>
            <pc:sldMk cId="636978768" sldId="257"/>
            <ac:spMk id="68" creationId="{FFE24BB0-6C00-4CD0-B19A-F41513025703}"/>
          </ac:spMkLst>
        </pc:spChg>
        <pc:spChg chg="add del">
          <ac:chgData name="Victor Momoh" userId="27f47ce41634ac32" providerId="LiveId" clId="{95D95194-331E-40B9-8D3E-16EABE50D6AE}" dt="2020-06-04T23:43:34.991" v="227" actId="26606"/>
          <ac:spMkLst>
            <pc:docMk/>
            <pc:sldMk cId="636978768" sldId="257"/>
            <ac:spMk id="69" creationId="{045D7A58-411F-4E92-A78E-A6FEB18900BF}"/>
          </ac:spMkLst>
        </pc:spChg>
        <pc:spChg chg="add del">
          <ac:chgData name="Victor Momoh" userId="27f47ce41634ac32" providerId="LiveId" clId="{95D95194-331E-40B9-8D3E-16EABE50D6AE}" dt="2020-06-04T23:43:40.844" v="229" actId="26606"/>
          <ac:spMkLst>
            <pc:docMk/>
            <pc:sldMk cId="636978768" sldId="257"/>
            <ac:spMk id="71" creationId="{5EB73228-F09B-409F-9EC1-7E853C4F5B43}"/>
          </ac:spMkLst>
        </pc:spChg>
        <pc:spChg chg="add del">
          <ac:chgData name="Victor Momoh" userId="27f47ce41634ac32" providerId="LiveId" clId="{95D95194-331E-40B9-8D3E-16EABE50D6AE}" dt="2020-06-04T23:43:40.844" v="229" actId="26606"/>
          <ac:spMkLst>
            <pc:docMk/>
            <pc:sldMk cId="636978768" sldId="257"/>
            <ac:spMk id="72" creationId="{3150A4AE-7BE7-480D-BD8C-3951E6479910}"/>
          </ac:spMkLst>
        </pc:spChg>
        <pc:spChg chg="add del">
          <ac:chgData name="Victor Momoh" userId="27f47ce41634ac32" providerId="LiveId" clId="{95D95194-331E-40B9-8D3E-16EABE50D6AE}" dt="2020-06-04T23:43:44.228" v="231" actId="26606"/>
          <ac:spMkLst>
            <pc:docMk/>
            <pc:sldMk cId="636978768" sldId="257"/>
            <ac:spMk id="74" creationId="{AF1E5E62-9EB9-408E-AE53-A04A4C8110DE}"/>
          </ac:spMkLst>
        </pc:spChg>
        <pc:spChg chg="add del">
          <ac:chgData name="Victor Momoh" userId="27f47ce41634ac32" providerId="LiveId" clId="{95D95194-331E-40B9-8D3E-16EABE50D6AE}" dt="2020-06-04T23:43:44.228" v="231" actId="26606"/>
          <ac:spMkLst>
            <pc:docMk/>
            <pc:sldMk cId="636978768" sldId="257"/>
            <ac:spMk id="75" creationId="{9C5704B2-7C5B-4738-AF0D-4A2756A69FA1}"/>
          </ac:spMkLst>
        </pc:spChg>
        <pc:spChg chg="add del">
          <ac:chgData name="Victor Momoh" userId="27f47ce41634ac32" providerId="LiveId" clId="{95D95194-331E-40B9-8D3E-16EABE50D6AE}" dt="2020-06-04T23:43:44.228" v="231" actId="26606"/>
          <ac:spMkLst>
            <pc:docMk/>
            <pc:sldMk cId="636978768" sldId="257"/>
            <ac:spMk id="76" creationId="{DFB36DC4-A410-4DF1-8453-1D85743F5E07}"/>
          </ac:spMkLst>
        </pc:spChg>
        <pc:spChg chg="add del">
          <ac:chgData name="Victor Momoh" userId="27f47ce41634ac32" providerId="LiveId" clId="{95D95194-331E-40B9-8D3E-16EABE50D6AE}" dt="2020-06-04T23:43:49.400" v="233" actId="26606"/>
          <ac:spMkLst>
            <pc:docMk/>
            <pc:sldMk cId="636978768" sldId="257"/>
            <ac:spMk id="78" creationId="{111A83C6-3159-48A2-95E0-D9A872D3EF41}"/>
          </ac:spMkLst>
        </pc:spChg>
        <pc:spChg chg="add del">
          <ac:chgData name="Victor Momoh" userId="27f47ce41634ac32" providerId="LiveId" clId="{95D95194-331E-40B9-8D3E-16EABE50D6AE}" dt="2020-06-04T23:43:49.400" v="233" actId="26606"/>
          <ac:spMkLst>
            <pc:docMk/>
            <pc:sldMk cId="636978768" sldId="257"/>
            <ac:spMk id="79" creationId="{00372701-83B9-478A-9B29-7A50C8310B9A}"/>
          </ac:spMkLst>
        </pc:spChg>
        <pc:spChg chg="add del">
          <ac:chgData name="Victor Momoh" userId="27f47ce41634ac32" providerId="LiveId" clId="{95D95194-331E-40B9-8D3E-16EABE50D6AE}" dt="2020-06-04T23:43:49.400" v="233" actId="26606"/>
          <ac:spMkLst>
            <pc:docMk/>
            <pc:sldMk cId="636978768" sldId="257"/>
            <ac:spMk id="80" creationId="{9EDA5044-3268-4753-AEE8-20199924E26D}"/>
          </ac:spMkLst>
        </pc:spChg>
        <pc:spChg chg="add del">
          <ac:chgData name="Victor Momoh" userId="27f47ce41634ac32" providerId="LiveId" clId="{95D95194-331E-40B9-8D3E-16EABE50D6AE}" dt="2020-06-04T23:44:02.061" v="235" actId="26606"/>
          <ac:spMkLst>
            <pc:docMk/>
            <pc:sldMk cId="636978768" sldId="257"/>
            <ac:spMk id="82" creationId="{0CBF71E6-C54A-4E15-90AD-354C39435516}"/>
          </ac:spMkLst>
        </pc:spChg>
        <pc:spChg chg="add del">
          <ac:chgData name="Victor Momoh" userId="27f47ce41634ac32" providerId="LiveId" clId="{95D95194-331E-40B9-8D3E-16EABE50D6AE}" dt="2020-06-04T23:44:11.843" v="237" actId="26606"/>
          <ac:spMkLst>
            <pc:docMk/>
            <pc:sldMk cId="636978768" sldId="257"/>
            <ac:spMk id="84" creationId="{71FC7D98-7B8B-402A-90FC-F027482F2142}"/>
          </ac:spMkLst>
        </pc:spChg>
        <pc:spChg chg="add del">
          <ac:chgData name="Victor Momoh" userId="27f47ce41634ac32" providerId="LiveId" clId="{95D95194-331E-40B9-8D3E-16EABE50D6AE}" dt="2020-06-04T23:44:11.843" v="237" actId="26606"/>
          <ac:spMkLst>
            <pc:docMk/>
            <pc:sldMk cId="636978768" sldId="257"/>
            <ac:spMk id="85" creationId="{AD7356EA-285B-4E5D-8FEC-104659A4FD2C}"/>
          </ac:spMkLst>
        </pc:spChg>
        <pc:spChg chg="add del">
          <ac:chgData name="Victor Momoh" userId="27f47ce41634ac32" providerId="LiveId" clId="{95D95194-331E-40B9-8D3E-16EABE50D6AE}" dt="2020-06-04T23:44:14.062" v="239" actId="26606"/>
          <ac:spMkLst>
            <pc:docMk/>
            <pc:sldMk cId="636978768" sldId="257"/>
            <ac:spMk id="87" creationId="{71FC7D98-7B8B-402A-90FC-F027482F2142}"/>
          </ac:spMkLst>
        </pc:spChg>
        <pc:spChg chg="add del">
          <ac:chgData name="Victor Momoh" userId="27f47ce41634ac32" providerId="LiveId" clId="{95D95194-331E-40B9-8D3E-16EABE50D6AE}" dt="2020-06-04T23:44:14.062" v="239" actId="26606"/>
          <ac:spMkLst>
            <pc:docMk/>
            <pc:sldMk cId="636978768" sldId="257"/>
            <ac:spMk id="88" creationId="{AD7356EA-285B-4E5D-8FEC-104659A4FD2C}"/>
          </ac:spMkLst>
        </pc:spChg>
        <pc:spChg chg="add del">
          <ac:chgData name="Victor Momoh" userId="27f47ce41634ac32" providerId="LiveId" clId="{95D95194-331E-40B9-8D3E-16EABE50D6AE}" dt="2020-06-04T23:44:17.021" v="241" actId="26606"/>
          <ac:spMkLst>
            <pc:docMk/>
            <pc:sldMk cId="636978768" sldId="257"/>
            <ac:spMk id="90" creationId="{FB5B0058-AF13-4859-B429-4EDDE2A26F7F}"/>
          </ac:spMkLst>
        </pc:spChg>
        <pc:spChg chg="add del">
          <ac:chgData name="Victor Momoh" userId="27f47ce41634ac32" providerId="LiveId" clId="{95D95194-331E-40B9-8D3E-16EABE50D6AE}" dt="2020-06-04T23:44:17.021" v="241" actId="26606"/>
          <ac:spMkLst>
            <pc:docMk/>
            <pc:sldMk cId="636978768" sldId="257"/>
            <ac:spMk id="91" creationId="{D84C2E9E-0B5D-4B5F-9A1F-70EBDCE39034}"/>
          </ac:spMkLst>
        </pc:spChg>
        <pc:spChg chg="add del">
          <ac:chgData name="Victor Momoh" userId="27f47ce41634ac32" providerId="LiveId" clId="{95D95194-331E-40B9-8D3E-16EABE50D6AE}" dt="2020-06-04T23:44:17.021" v="241" actId="26606"/>
          <ac:spMkLst>
            <pc:docMk/>
            <pc:sldMk cId="636978768" sldId="257"/>
            <ac:spMk id="92" creationId="{EF36B2BE-65F4-46E3-AFDD-A9AE9E885071}"/>
          </ac:spMkLst>
        </pc:spChg>
        <pc:spChg chg="add">
          <ac:chgData name="Victor Momoh" userId="27f47ce41634ac32" providerId="LiveId" clId="{95D95194-331E-40B9-8D3E-16EABE50D6AE}" dt="2020-06-04T23:44:17.047" v="242" actId="26606"/>
          <ac:spMkLst>
            <pc:docMk/>
            <pc:sldMk cId="636978768" sldId="257"/>
            <ac:spMk id="94" creationId="{71FC7D98-7B8B-402A-90FC-F027482F2142}"/>
          </ac:spMkLst>
        </pc:spChg>
        <pc:spChg chg="add">
          <ac:chgData name="Victor Momoh" userId="27f47ce41634ac32" providerId="LiveId" clId="{95D95194-331E-40B9-8D3E-16EABE50D6AE}" dt="2020-06-04T23:44:17.047" v="242" actId="26606"/>
          <ac:spMkLst>
            <pc:docMk/>
            <pc:sldMk cId="636978768" sldId="257"/>
            <ac:spMk id="95" creationId="{AD7356EA-285B-4E5D-8FEC-104659A4FD2C}"/>
          </ac:spMkLst>
        </pc:spChg>
        <pc:grpChg chg="add del">
          <ac:chgData name="Victor Momoh" userId="27f47ce41634ac32" providerId="LiveId" clId="{95D95194-331E-40B9-8D3E-16EABE50D6AE}" dt="2020-06-04T23:43:13.176" v="221" actId="26606"/>
          <ac:grpSpMkLst>
            <pc:docMk/>
            <pc:sldMk cId="636978768" sldId="257"/>
            <ac:grpSpMk id="44" creationId="{AB2FAF3C-F36A-4612-B00B-E737FEB1E065}"/>
          </ac:grpSpMkLst>
        </pc:grpChg>
        <pc:picChg chg="mod">
          <ac:chgData name="Victor Momoh" userId="27f47ce41634ac32" providerId="LiveId" clId="{95D95194-331E-40B9-8D3E-16EABE50D6AE}" dt="2020-06-04T23:44:17.047" v="242" actId="26606"/>
          <ac:picMkLst>
            <pc:docMk/>
            <pc:sldMk cId="636978768" sldId="257"/>
            <ac:picMk id="11" creationId="{A944E8DC-B8CD-479F-B05F-8E6A939728C6}"/>
          </ac:picMkLst>
        </pc:picChg>
        <pc:cxnChg chg="add del">
          <ac:chgData name="Victor Momoh" userId="27f47ce41634ac32" providerId="LiveId" clId="{95D95194-331E-40B9-8D3E-16EABE50D6AE}" dt="2020-06-04T23:43:18.884" v="223" actId="26606"/>
          <ac:cxnSpMkLst>
            <pc:docMk/>
            <pc:sldMk cId="636978768" sldId="257"/>
            <ac:cxnSpMk id="62" creationId="{9E8E38ED-369A-44C2-B635-0BED0E48A6E8}"/>
          </ac:cxnSpMkLst>
        </pc:cxnChg>
      </pc:sldChg>
      <pc:sldChg chg="addSp delSp modSp add mod">
        <pc:chgData name="Victor Momoh" userId="27f47ce41634ac32" providerId="LiveId" clId="{95D95194-331E-40B9-8D3E-16EABE50D6AE}" dt="2020-06-05T00:25:42.366" v="966" actId="20577"/>
        <pc:sldMkLst>
          <pc:docMk/>
          <pc:sldMk cId="3281724462" sldId="258"/>
        </pc:sldMkLst>
        <pc:spChg chg="add mod">
          <ac:chgData name="Victor Momoh" userId="27f47ce41634ac32" providerId="LiveId" clId="{95D95194-331E-40B9-8D3E-16EABE50D6AE}" dt="2020-06-05T00:25:42.366" v="966" actId="20577"/>
          <ac:spMkLst>
            <pc:docMk/>
            <pc:sldMk cId="3281724462" sldId="258"/>
            <ac:spMk id="3" creationId="{1806ADE3-7401-41D5-BCD9-C972DB77C4C1}"/>
          </ac:spMkLst>
        </pc:spChg>
        <pc:spChg chg="add mod">
          <ac:chgData name="Victor Momoh" userId="27f47ce41634ac32" providerId="LiveId" clId="{95D95194-331E-40B9-8D3E-16EABE50D6AE}" dt="2020-06-05T00:22:48.425" v="912" actId="14100"/>
          <ac:spMkLst>
            <pc:docMk/>
            <pc:sldMk cId="3281724462" sldId="258"/>
            <ac:spMk id="6" creationId="{D1290E61-CDCD-4C1F-87E6-8E3BCBF48A0E}"/>
          </ac:spMkLst>
        </pc:spChg>
        <pc:spChg chg="del">
          <ac:chgData name="Victor Momoh" userId="27f47ce41634ac32" providerId="LiveId" clId="{95D95194-331E-40B9-8D3E-16EABE50D6AE}" dt="2020-06-04T19:19:26.744" v="1" actId="478"/>
          <ac:spMkLst>
            <pc:docMk/>
            <pc:sldMk cId="3281724462" sldId="258"/>
            <ac:spMk id="8" creationId="{495A4BCE-49BE-4205-909C-BBC6917CC5BC}"/>
          </ac:spMkLst>
        </pc:spChg>
        <pc:spChg chg="del">
          <ac:chgData name="Victor Momoh" userId="27f47ce41634ac32" providerId="LiveId" clId="{95D95194-331E-40B9-8D3E-16EABE50D6AE}" dt="2020-06-04T19:19:26.744" v="1" actId="478"/>
          <ac:spMkLst>
            <pc:docMk/>
            <pc:sldMk cId="3281724462" sldId="258"/>
            <ac:spMk id="19" creationId="{677AD40F-BA5B-4BFD-B40B-419D43631FCB}"/>
          </ac:spMkLst>
        </pc:spChg>
        <pc:graphicFrameChg chg="add mod modGraphic">
          <ac:chgData name="Victor Momoh" userId="27f47ce41634ac32" providerId="LiveId" clId="{95D95194-331E-40B9-8D3E-16EABE50D6AE}" dt="2020-06-05T00:20:02.871" v="850" actId="255"/>
          <ac:graphicFrameMkLst>
            <pc:docMk/>
            <pc:sldMk cId="3281724462" sldId="258"/>
            <ac:graphicFrameMk id="2" creationId="{C8145EDF-302D-449F-BADE-990ED8142A4D}"/>
          </ac:graphicFrameMkLst>
        </pc:graphicFrameChg>
        <pc:picChg chg="del">
          <ac:chgData name="Victor Momoh" userId="27f47ce41634ac32" providerId="LiveId" clId="{95D95194-331E-40B9-8D3E-16EABE50D6AE}" dt="2020-06-04T19:19:26.744" v="1" actId="478"/>
          <ac:picMkLst>
            <pc:docMk/>
            <pc:sldMk cId="3281724462" sldId="258"/>
            <ac:picMk id="11" creationId="{A944E8DC-B8CD-479F-B05F-8E6A939728C6}"/>
          </ac:picMkLst>
        </pc:picChg>
      </pc:sldChg>
      <pc:sldChg chg="addSp delSp modSp add mod">
        <pc:chgData name="Victor Momoh" userId="27f47ce41634ac32" providerId="LiveId" clId="{95D95194-331E-40B9-8D3E-16EABE50D6AE}" dt="2020-06-05T18:58:32.033" v="1050" actId="14100"/>
        <pc:sldMkLst>
          <pc:docMk/>
          <pc:sldMk cId="1506988384" sldId="259"/>
        </pc:sldMkLst>
        <pc:spChg chg="add del mod">
          <ac:chgData name="Victor Momoh" userId="27f47ce41634ac32" providerId="LiveId" clId="{95D95194-331E-40B9-8D3E-16EABE50D6AE}" dt="2020-06-04T23:35:37.836" v="162" actId="478"/>
          <ac:spMkLst>
            <pc:docMk/>
            <pc:sldMk cId="1506988384" sldId="259"/>
            <ac:spMk id="4" creationId="{7069D1C3-20E2-46E1-B347-F9C9F7CF76B8}"/>
          </ac:spMkLst>
        </pc:spChg>
        <pc:spChg chg="add mod">
          <ac:chgData name="Victor Momoh" userId="27f47ce41634ac32" providerId="LiveId" clId="{95D95194-331E-40B9-8D3E-16EABE50D6AE}" dt="2020-06-05T00:23:51.658" v="946" actId="1076"/>
          <ac:spMkLst>
            <pc:docMk/>
            <pc:sldMk cId="1506988384" sldId="259"/>
            <ac:spMk id="6" creationId="{F01FCB8F-7583-4C21-AA5D-C0ED6A7D20F7}"/>
          </ac:spMkLst>
        </pc:spChg>
        <pc:spChg chg="add mod">
          <ac:chgData name="Victor Momoh" userId="27f47ce41634ac32" providerId="LiveId" clId="{95D95194-331E-40B9-8D3E-16EABE50D6AE}" dt="2020-06-05T18:58:32.033" v="1050" actId="14100"/>
          <ac:spMkLst>
            <pc:docMk/>
            <pc:sldMk cId="1506988384" sldId="259"/>
            <ac:spMk id="14" creationId="{3058CF12-8B9E-4AB4-A1EC-830B8AEC706D}"/>
          </ac:spMkLst>
        </pc:spChg>
        <pc:graphicFrameChg chg="del mod">
          <ac:chgData name="Victor Momoh" userId="27f47ce41634ac32" providerId="LiveId" clId="{95D95194-331E-40B9-8D3E-16EABE50D6AE}" dt="2020-06-04T19:36:32.813" v="13" actId="478"/>
          <ac:graphicFrameMkLst>
            <pc:docMk/>
            <pc:sldMk cId="1506988384" sldId="259"/>
            <ac:graphicFrameMk id="2" creationId="{C8145EDF-302D-449F-BADE-990ED8142A4D}"/>
          </ac:graphicFrameMkLst>
        </pc:graphicFrameChg>
        <pc:graphicFrameChg chg="add del mod">
          <ac:chgData name="Victor Momoh" userId="27f47ce41634ac32" providerId="LiveId" clId="{95D95194-331E-40B9-8D3E-16EABE50D6AE}" dt="2020-06-04T19:36:29.299" v="12" actId="478"/>
          <ac:graphicFrameMkLst>
            <pc:docMk/>
            <pc:sldMk cId="1506988384" sldId="259"/>
            <ac:graphicFrameMk id="3" creationId="{D77DAD2D-659E-4D82-A3C7-4EE8E3639050}"/>
          </ac:graphicFrameMkLst>
        </pc:graphicFrameChg>
        <pc:graphicFrameChg chg="add mod modGraphic">
          <ac:chgData name="Victor Momoh" userId="27f47ce41634ac32" providerId="LiveId" clId="{95D95194-331E-40B9-8D3E-16EABE50D6AE}" dt="2020-06-04T23:55:44.387" v="362" actId="1076"/>
          <ac:graphicFrameMkLst>
            <pc:docMk/>
            <pc:sldMk cId="1506988384" sldId="259"/>
            <ac:graphicFrameMk id="5" creationId="{9E94653E-4C88-494D-984A-CCF614D9B3E8}"/>
          </ac:graphicFrameMkLst>
        </pc:graphicFrameChg>
        <pc:picChg chg="add del mod">
          <ac:chgData name="Victor Momoh" userId="27f47ce41634ac32" providerId="LiveId" clId="{95D95194-331E-40B9-8D3E-16EABE50D6AE}" dt="2020-06-05T00:00:24.260" v="380" actId="478"/>
          <ac:picMkLst>
            <pc:docMk/>
            <pc:sldMk cId="1506988384" sldId="259"/>
            <ac:picMk id="8" creationId="{1CC6BE4F-444A-4CC4-999E-45D0DB85AA36}"/>
          </ac:picMkLst>
        </pc:picChg>
        <pc:picChg chg="add mod">
          <ac:chgData name="Victor Momoh" userId="27f47ce41634ac32" providerId="LiveId" clId="{95D95194-331E-40B9-8D3E-16EABE50D6AE}" dt="2020-06-05T00:00:05.586" v="379" actId="14100"/>
          <ac:picMkLst>
            <pc:docMk/>
            <pc:sldMk cId="1506988384" sldId="259"/>
            <ac:picMk id="10" creationId="{06417215-DD5E-4621-84D3-9C2A2E73925F}"/>
          </ac:picMkLst>
        </pc:picChg>
        <pc:picChg chg="add mod">
          <ac:chgData name="Victor Momoh" userId="27f47ce41634ac32" providerId="LiveId" clId="{95D95194-331E-40B9-8D3E-16EABE50D6AE}" dt="2020-06-05T00:05:10.433" v="382" actId="14100"/>
          <ac:picMkLst>
            <pc:docMk/>
            <pc:sldMk cId="1506988384" sldId="259"/>
            <ac:picMk id="12" creationId="{F897808C-C4D9-4128-9799-55000265764D}"/>
          </ac:picMkLst>
        </pc:picChg>
      </pc:sldChg>
      <pc:sldChg chg="addSp delSp modSp add mod ord">
        <pc:chgData name="Victor Momoh" userId="27f47ce41634ac32" providerId="LiveId" clId="{95D95194-331E-40B9-8D3E-16EABE50D6AE}" dt="2020-06-05T19:02:11.056" v="1051" actId="478"/>
        <pc:sldMkLst>
          <pc:docMk/>
          <pc:sldMk cId="1864016090" sldId="260"/>
        </pc:sldMkLst>
        <pc:spChg chg="add del mod">
          <ac:chgData name="Victor Momoh" userId="27f47ce41634ac32" providerId="LiveId" clId="{95D95194-331E-40B9-8D3E-16EABE50D6AE}" dt="2020-06-05T19:02:11.056" v="1051" actId="478"/>
          <ac:spMkLst>
            <pc:docMk/>
            <pc:sldMk cId="1864016090" sldId="260"/>
            <ac:spMk id="4" creationId="{C10F682E-74E8-4755-A2CF-4A5546E1E858}"/>
          </ac:spMkLst>
        </pc:spChg>
        <pc:spChg chg="mod">
          <ac:chgData name="Victor Momoh" userId="27f47ce41634ac32" providerId="LiveId" clId="{95D95194-331E-40B9-8D3E-16EABE50D6AE}" dt="2020-06-04T23:55:00.195" v="345" actId="207"/>
          <ac:spMkLst>
            <pc:docMk/>
            <pc:sldMk cId="1864016090" sldId="260"/>
            <ac:spMk id="6" creationId="{D1290E61-CDCD-4C1F-87E6-8E3BCBF48A0E}"/>
          </ac:spMkLst>
        </pc:spChg>
        <pc:graphicFrameChg chg="del">
          <ac:chgData name="Victor Momoh" userId="27f47ce41634ac32" providerId="LiveId" clId="{95D95194-331E-40B9-8D3E-16EABE50D6AE}" dt="2020-06-04T23:48:11.413" v="307" actId="478"/>
          <ac:graphicFrameMkLst>
            <pc:docMk/>
            <pc:sldMk cId="1864016090" sldId="260"/>
            <ac:graphicFrameMk id="2" creationId="{C8145EDF-302D-449F-BADE-990ED8142A4D}"/>
          </ac:graphicFrameMkLst>
        </pc:graphicFrameChg>
      </pc:sldChg>
      <pc:sldChg chg="modSp add mod">
        <pc:chgData name="Victor Momoh" userId="27f47ce41634ac32" providerId="LiveId" clId="{95D95194-331E-40B9-8D3E-16EABE50D6AE}" dt="2020-06-05T18:28:04.626" v="1044" actId="108"/>
        <pc:sldMkLst>
          <pc:docMk/>
          <pc:sldMk cId="2455162364" sldId="261"/>
        </pc:sldMkLst>
        <pc:spChg chg="mod">
          <ac:chgData name="Victor Momoh" userId="27f47ce41634ac32" providerId="LiveId" clId="{95D95194-331E-40B9-8D3E-16EABE50D6AE}" dt="2020-06-05T18:28:04.626" v="1044" actId="108"/>
          <ac:spMkLst>
            <pc:docMk/>
            <pc:sldMk cId="2455162364" sldId="261"/>
            <ac:spMk id="7" creationId="{00000000-0000-0000-0000-000000000000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image" Target="../media/image4.jpg"/><Relationship Id="rId6" Type="http://schemas.openxmlformats.org/officeDocument/2006/relationships/image" Target="../media/image9.pn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938A34-2E0C-4D6E-B8A4-4D2D2E58801F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8D31F2A6-1CC0-4C96-9A28-6A9A821F4478}">
      <dgm:prSet phldrT="[Text]"/>
      <dgm:spPr/>
      <dgm:t>
        <a:bodyPr/>
        <a:lstStyle/>
        <a:p>
          <a:r>
            <a:rPr lang="en-US" b="1" dirty="0"/>
            <a:t>1995:</a:t>
          </a:r>
        </a:p>
        <a:p>
          <a:r>
            <a:rPr lang="en-US" dirty="0"/>
            <a:t>First use of Microsoft Excel</a:t>
          </a:r>
        </a:p>
      </dgm:t>
    </dgm:pt>
    <dgm:pt modelId="{F330C99E-C10A-490F-9980-414763CAD624}" type="parTrans" cxnId="{07640E56-D998-4AF5-8B65-6D3EF0F3E7D9}">
      <dgm:prSet/>
      <dgm:spPr/>
      <dgm:t>
        <a:bodyPr/>
        <a:lstStyle/>
        <a:p>
          <a:endParaRPr lang="en-NG"/>
        </a:p>
      </dgm:t>
    </dgm:pt>
    <dgm:pt modelId="{14EC29A7-7B4E-43FC-94D4-275A3DA26302}" type="sibTrans" cxnId="{07640E56-D998-4AF5-8B65-6D3EF0F3E7D9}">
      <dgm:prSet/>
      <dgm:spPr/>
      <dgm:t>
        <a:bodyPr/>
        <a:lstStyle/>
        <a:p>
          <a:endParaRPr lang="en-NG"/>
        </a:p>
      </dgm:t>
    </dgm:pt>
    <dgm:pt modelId="{74FE3465-9706-4F3C-9A96-EDBDBCFE1B37}">
      <dgm:prSet phldrT="[Text]"/>
      <dgm:spPr/>
      <dgm:t>
        <a:bodyPr/>
        <a:lstStyle/>
        <a:p>
          <a:r>
            <a:rPr lang="en-US" b="1" dirty="0"/>
            <a:t>2008:</a:t>
          </a:r>
        </a:p>
        <a:p>
          <a:r>
            <a:rPr lang="en-US" b="0" dirty="0"/>
            <a:t>Real life use and deeper dives</a:t>
          </a:r>
          <a:endParaRPr lang="en-NG" b="0" dirty="0"/>
        </a:p>
      </dgm:t>
    </dgm:pt>
    <dgm:pt modelId="{5E3723F0-D47C-41D1-AF05-7A4807D2F717}" type="parTrans" cxnId="{0AD9CD33-328F-4EAC-858E-D19F4799FAE9}">
      <dgm:prSet/>
      <dgm:spPr/>
      <dgm:t>
        <a:bodyPr/>
        <a:lstStyle/>
        <a:p>
          <a:endParaRPr lang="en-NG"/>
        </a:p>
      </dgm:t>
    </dgm:pt>
    <dgm:pt modelId="{B0F07050-B27F-4C71-845A-E46E9C4C12AF}" type="sibTrans" cxnId="{0AD9CD33-328F-4EAC-858E-D19F4799FAE9}">
      <dgm:prSet/>
      <dgm:spPr/>
      <dgm:t>
        <a:bodyPr/>
        <a:lstStyle/>
        <a:p>
          <a:endParaRPr lang="en-NG"/>
        </a:p>
      </dgm:t>
    </dgm:pt>
    <dgm:pt modelId="{6D1B0ED8-A503-4A6A-B087-B126AEDCAAA5}">
      <dgm:prSet phldrT="[Text]"/>
      <dgm:spPr/>
      <dgm:t>
        <a:bodyPr/>
        <a:lstStyle/>
        <a:p>
          <a:r>
            <a:rPr lang="en-US" b="1" dirty="0"/>
            <a:t>2010:</a:t>
          </a:r>
        </a:p>
        <a:p>
          <a:r>
            <a:rPr lang="en-US" b="0" dirty="0"/>
            <a:t>Advanced formulas, Features, VBA</a:t>
          </a:r>
          <a:endParaRPr lang="en-NG" b="0" dirty="0"/>
        </a:p>
      </dgm:t>
    </dgm:pt>
    <dgm:pt modelId="{C5FBD804-27F7-4E65-988E-6AD4F7DC2583}" type="parTrans" cxnId="{E1F16355-A1AB-476E-B490-7D147E83E0DF}">
      <dgm:prSet/>
      <dgm:spPr/>
      <dgm:t>
        <a:bodyPr/>
        <a:lstStyle/>
        <a:p>
          <a:endParaRPr lang="en-NG"/>
        </a:p>
      </dgm:t>
    </dgm:pt>
    <dgm:pt modelId="{073B8A64-48F0-4437-9401-51EF9AEDFFD1}" type="sibTrans" cxnId="{E1F16355-A1AB-476E-B490-7D147E83E0DF}">
      <dgm:prSet/>
      <dgm:spPr/>
      <dgm:t>
        <a:bodyPr/>
        <a:lstStyle/>
        <a:p>
          <a:endParaRPr lang="en-NG"/>
        </a:p>
      </dgm:t>
    </dgm:pt>
    <dgm:pt modelId="{72D82782-9923-420C-938E-F3FB9CCB57A4}">
      <dgm:prSet phldrT="[Text]" custT="1"/>
      <dgm:spPr/>
      <dgm:t>
        <a:bodyPr/>
        <a:lstStyle/>
        <a:p>
          <a:r>
            <a:rPr lang="en-US" sz="1800" b="1" dirty="0"/>
            <a:t>2012:</a:t>
          </a:r>
        </a:p>
        <a:p>
          <a:r>
            <a:rPr lang="en-US" sz="1800" b="0" dirty="0"/>
            <a:t>Joined </a:t>
          </a:r>
          <a:r>
            <a:rPr lang="en-US" sz="1800" b="0" dirty="0" err="1"/>
            <a:t>MrExcel.Com</a:t>
          </a:r>
          <a:r>
            <a:rPr lang="en-US" sz="1800" b="0" dirty="0"/>
            <a:t> Officially</a:t>
          </a:r>
          <a:endParaRPr lang="en-NG" sz="1800" b="0" dirty="0"/>
        </a:p>
      </dgm:t>
    </dgm:pt>
    <dgm:pt modelId="{A31E459D-E47C-4C05-9CFE-5358372ADE4C}" type="parTrans" cxnId="{16A9810E-31CB-4D60-B263-CDE29717B673}">
      <dgm:prSet/>
      <dgm:spPr/>
      <dgm:t>
        <a:bodyPr/>
        <a:lstStyle/>
        <a:p>
          <a:endParaRPr lang="en-NG"/>
        </a:p>
      </dgm:t>
    </dgm:pt>
    <dgm:pt modelId="{62D92D8D-561D-4D5A-88CD-DB4DAE9F44BF}" type="sibTrans" cxnId="{16A9810E-31CB-4D60-B263-CDE29717B673}">
      <dgm:prSet/>
      <dgm:spPr/>
      <dgm:t>
        <a:bodyPr/>
        <a:lstStyle/>
        <a:p>
          <a:endParaRPr lang="en-NG"/>
        </a:p>
      </dgm:t>
    </dgm:pt>
    <dgm:pt modelId="{5967A837-C755-4941-BD57-FBC3080D6543}">
      <dgm:prSet phldrT="[Text]" custT="1"/>
      <dgm:spPr/>
      <dgm:t>
        <a:bodyPr/>
        <a:lstStyle/>
        <a:p>
          <a:r>
            <a:rPr lang="en-US" sz="1800" b="1" dirty="0"/>
            <a:t>2015:</a:t>
          </a:r>
        </a:p>
        <a:p>
          <a:r>
            <a:rPr lang="en-US" sz="1800" b="0" dirty="0"/>
            <a:t>Became a Certified Microsoft Excel Expert</a:t>
          </a:r>
          <a:endParaRPr lang="en-NG" sz="1800" b="0" dirty="0"/>
        </a:p>
      </dgm:t>
    </dgm:pt>
    <dgm:pt modelId="{B4A4E9F7-6A82-4FD0-9C85-C07DD31EE5B2}" type="parTrans" cxnId="{7084F503-D6F9-4CF9-9B88-7F234FB1A3D0}">
      <dgm:prSet/>
      <dgm:spPr/>
      <dgm:t>
        <a:bodyPr/>
        <a:lstStyle/>
        <a:p>
          <a:endParaRPr lang="en-NG"/>
        </a:p>
      </dgm:t>
    </dgm:pt>
    <dgm:pt modelId="{D80064C7-51A0-42B5-A5EC-35D2B69F726E}" type="sibTrans" cxnId="{7084F503-D6F9-4CF9-9B88-7F234FB1A3D0}">
      <dgm:prSet/>
      <dgm:spPr/>
      <dgm:t>
        <a:bodyPr/>
        <a:lstStyle/>
        <a:p>
          <a:endParaRPr lang="en-NG"/>
        </a:p>
      </dgm:t>
    </dgm:pt>
    <dgm:pt modelId="{7C1C3D5A-563F-4CD0-BDE4-59706B39E03E}">
      <dgm:prSet phldrT="[Text]"/>
      <dgm:spPr/>
      <dgm:t>
        <a:bodyPr/>
        <a:lstStyle/>
        <a:p>
          <a:r>
            <a:rPr lang="en-US" b="1" dirty="0"/>
            <a:t>2020:</a:t>
          </a:r>
        </a:p>
        <a:p>
          <a:r>
            <a:rPr lang="en-US" b="0" dirty="0"/>
            <a:t>Started “</a:t>
          </a:r>
          <a:r>
            <a:rPr lang="en-US" b="0" dirty="0" err="1"/>
            <a:t>ExcelMoments</a:t>
          </a:r>
          <a:r>
            <a:rPr lang="en-US" b="0" dirty="0"/>
            <a:t>” </a:t>
          </a:r>
          <a:r>
            <a:rPr lang="en-US" b="0" dirty="0" err="1"/>
            <a:t>Youtube</a:t>
          </a:r>
          <a:r>
            <a:rPr lang="en-US" b="0" dirty="0"/>
            <a:t> </a:t>
          </a:r>
          <a:r>
            <a:rPr lang="en-US" b="0" dirty="0" err="1"/>
            <a:t>cahnnel</a:t>
          </a:r>
          <a:endParaRPr lang="en-NG" b="0" dirty="0"/>
        </a:p>
      </dgm:t>
    </dgm:pt>
    <dgm:pt modelId="{3D6D7E15-50FA-429D-98F9-2965BF100079}" type="parTrans" cxnId="{AB7F82B6-CF6A-42F1-BF26-FC5D1E32684E}">
      <dgm:prSet/>
      <dgm:spPr/>
      <dgm:t>
        <a:bodyPr/>
        <a:lstStyle/>
        <a:p>
          <a:endParaRPr lang="en-NG"/>
        </a:p>
      </dgm:t>
    </dgm:pt>
    <dgm:pt modelId="{8E96DA61-3B32-4CFC-82DB-5BBD0716DEA6}" type="sibTrans" cxnId="{AB7F82B6-CF6A-42F1-BF26-FC5D1E32684E}">
      <dgm:prSet/>
      <dgm:spPr/>
      <dgm:t>
        <a:bodyPr/>
        <a:lstStyle/>
        <a:p>
          <a:endParaRPr lang="en-NG"/>
        </a:p>
      </dgm:t>
    </dgm:pt>
    <dgm:pt modelId="{3CFE90F5-F30D-4104-B38D-5606DDA09069}" type="pres">
      <dgm:prSet presAssocID="{84938A34-2E0C-4D6E-B8A4-4D2D2E58801F}" presName="Name0" presStyleCnt="0">
        <dgm:presLayoutVars>
          <dgm:dir/>
          <dgm:resizeHandles val="exact"/>
        </dgm:presLayoutVars>
      </dgm:prSet>
      <dgm:spPr/>
    </dgm:pt>
    <dgm:pt modelId="{83FF123E-F588-4797-A8AB-9D3546E70C05}" type="pres">
      <dgm:prSet presAssocID="{84938A34-2E0C-4D6E-B8A4-4D2D2E58801F}" presName="arrow" presStyleLbl="bgShp" presStyleIdx="0" presStyleCnt="1"/>
      <dgm:spPr>
        <a:solidFill>
          <a:schemeClr val="accent6">
            <a:lumMod val="20000"/>
            <a:lumOff val="80000"/>
          </a:schemeClr>
        </a:solidFill>
      </dgm:spPr>
    </dgm:pt>
    <dgm:pt modelId="{2C78C2EA-B70B-4CE7-B832-6578BA515061}" type="pres">
      <dgm:prSet presAssocID="{84938A34-2E0C-4D6E-B8A4-4D2D2E58801F}" presName="points" presStyleCnt="0"/>
      <dgm:spPr/>
    </dgm:pt>
    <dgm:pt modelId="{C142408B-1F75-4AC0-A849-A3B371C1006E}" type="pres">
      <dgm:prSet presAssocID="{8D31F2A6-1CC0-4C96-9A28-6A9A821F4478}" presName="compositeA" presStyleCnt="0"/>
      <dgm:spPr/>
    </dgm:pt>
    <dgm:pt modelId="{9B77BC99-E881-43B1-B5D4-75805ACC56E0}" type="pres">
      <dgm:prSet presAssocID="{8D31F2A6-1CC0-4C96-9A28-6A9A821F4478}" presName="textA" presStyleLbl="revTx" presStyleIdx="0" presStyleCnt="6" custScaleX="133846" custLinFactNeighborX="-787" custLinFactNeighborY="-3895">
        <dgm:presLayoutVars>
          <dgm:bulletEnabled val="1"/>
        </dgm:presLayoutVars>
      </dgm:prSet>
      <dgm:spPr/>
    </dgm:pt>
    <dgm:pt modelId="{6629CB39-66DA-457C-8A0D-1A77026F1BC5}" type="pres">
      <dgm:prSet presAssocID="{8D31F2A6-1CC0-4C96-9A28-6A9A821F4478}" presName="circleA" presStyleLbl="node1" presStyleIdx="0" presStyleCnt="6"/>
      <dgm:spPr>
        <a:solidFill>
          <a:srgbClr val="00B050"/>
        </a:solidFill>
      </dgm:spPr>
    </dgm:pt>
    <dgm:pt modelId="{4DD85ADD-C390-4AA0-B901-668CDCD61412}" type="pres">
      <dgm:prSet presAssocID="{8D31F2A6-1CC0-4C96-9A28-6A9A821F4478}" presName="spaceA" presStyleCnt="0"/>
      <dgm:spPr/>
    </dgm:pt>
    <dgm:pt modelId="{F0DEE84B-5CDE-4264-BAC4-FDEDAC357C32}" type="pres">
      <dgm:prSet presAssocID="{14EC29A7-7B4E-43FC-94D4-275A3DA26302}" presName="space" presStyleCnt="0"/>
      <dgm:spPr/>
    </dgm:pt>
    <dgm:pt modelId="{6307D341-A19B-426E-BA48-5C60B9702792}" type="pres">
      <dgm:prSet presAssocID="{74FE3465-9706-4F3C-9A96-EDBDBCFE1B37}" presName="compositeB" presStyleCnt="0"/>
      <dgm:spPr/>
    </dgm:pt>
    <dgm:pt modelId="{07211D15-2D84-41A6-A8B6-FC92BA5EBC5B}" type="pres">
      <dgm:prSet presAssocID="{74FE3465-9706-4F3C-9A96-EDBDBCFE1B37}" presName="textB" presStyleLbl="revTx" presStyleIdx="1" presStyleCnt="6">
        <dgm:presLayoutVars>
          <dgm:bulletEnabled val="1"/>
        </dgm:presLayoutVars>
      </dgm:prSet>
      <dgm:spPr/>
    </dgm:pt>
    <dgm:pt modelId="{FE3FF861-6D11-4E98-81EE-D715D90F1CAC}" type="pres">
      <dgm:prSet presAssocID="{74FE3465-9706-4F3C-9A96-EDBDBCFE1B37}" presName="circleB" presStyleLbl="node1" presStyleIdx="1" presStyleCnt="6"/>
      <dgm:spPr>
        <a:solidFill>
          <a:srgbClr val="00B050"/>
        </a:solidFill>
      </dgm:spPr>
    </dgm:pt>
    <dgm:pt modelId="{C86E111C-B1F7-44A4-ADD0-2BEEDBAA556C}" type="pres">
      <dgm:prSet presAssocID="{74FE3465-9706-4F3C-9A96-EDBDBCFE1B37}" presName="spaceB" presStyleCnt="0"/>
      <dgm:spPr/>
    </dgm:pt>
    <dgm:pt modelId="{EE94E0AF-6B1D-457F-8B39-C7A4CB3C9E53}" type="pres">
      <dgm:prSet presAssocID="{B0F07050-B27F-4C71-845A-E46E9C4C12AF}" presName="space" presStyleCnt="0"/>
      <dgm:spPr/>
    </dgm:pt>
    <dgm:pt modelId="{80C8E403-6F58-464B-A61D-F57A359E38E2}" type="pres">
      <dgm:prSet presAssocID="{6D1B0ED8-A503-4A6A-B087-B126AEDCAAA5}" presName="compositeA" presStyleCnt="0"/>
      <dgm:spPr/>
    </dgm:pt>
    <dgm:pt modelId="{171ECF07-783C-4BBB-84EF-BE02C55DC0F1}" type="pres">
      <dgm:prSet presAssocID="{6D1B0ED8-A503-4A6A-B087-B126AEDCAAA5}" presName="textA" presStyleLbl="revTx" presStyleIdx="2" presStyleCnt="6">
        <dgm:presLayoutVars>
          <dgm:bulletEnabled val="1"/>
        </dgm:presLayoutVars>
      </dgm:prSet>
      <dgm:spPr/>
    </dgm:pt>
    <dgm:pt modelId="{E934188C-4EE2-4973-AE7C-A663B8A68A6A}" type="pres">
      <dgm:prSet presAssocID="{6D1B0ED8-A503-4A6A-B087-B126AEDCAAA5}" presName="circleA" presStyleLbl="node1" presStyleIdx="2" presStyleCnt="6"/>
      <dgm:spPr>
        <a:solidFill>
          <a:srgbClr val="00B050"/>
        </a:solidFill>
      </dgm:spPr>
    </dgm:pt>
    <dgm:pt modelId="{3CA3A270-5113-4692-AAA7-D5CA968FF257}" type="pres">
      <dgm:prSet presAssocID="{6D1B0ED8-A503-4A6A-B087-B126AEDCAAA5}" presName="spaceA" presStyleCnt="0"/>
      <dgm:spPr/>
    </dgm:pt>
    <dgm:pt modelId="{9F9BD031-CC26-4103-8659-D4F32FFB97B2}" type="pres">
      <dgm:prSet presAssocID="{073B8A64-48F0-4437-9401-51EF9AEDFFD1}" presName="space" presStyleCnt="0"/>
      <dgm:spPr/>
    </dgm:pt>
    <dgm:pt modelId="{FC4FC1D5-0BD8-4CA0-B657-D42418ECBFFC}" type="pres">
      <dgm:prSet presAssocID="{72D82782-9923-420C-938E-F3FB9CCB57A4}" presName="compositeB" presStyleCnt="0"/>
      <dgm:spPr/>
    </dgm:pt>
    <dgm:pt modelId="{2471EE3C-874D-47B0-BCE1-21EC8A4C6132}" type="pres">
      <dgm:prSet presAssocID="{72D82782-9923-420C-938E-F3FB9CCB57A4}" presName="textB" presStyleLbl="revTx" presStyleIdx="3" presStyleCnt="6" custScaleX="127086">
        <dgm:presLayoutVars>
          <dgm:bulletEnabled val="1"/>
        </dgm:presLayoutVars>
      </dgm:prSet>
      <dgm:spPr/>
    </dgm:pt>
    <dgm:pt modelId="{330E20CC-CB62-4230-9074-082F085E5361}" type="pres">
      <dgm:prSet presAssocID="{72D82782-9923-420C-938E-F3FB9CCB57A4}" presName="circleB" presStyleLbl="node1" presStyleIdx="3" presStyleCnt="6"/>
      <dgm:spPr>
        <a:solidFill>
          <a:srgbClr val="00B050"/>
        </a:solidFill>
      </dgm:spPr>
    </dgm:pt>
    <dgm:pt modelId="{89DC8A37-220A-4DFA-AAA4-B74E4C8033EA}" type="pres">
      <dgm:prSet presAssocID="{72D82782-9923-420C-938E-F3FB9CCB57A4}" presName="spaceB" presStyleCnt="0"/>
      <dgm:spPr/>
    </dgm:pt>
    <dgm:pt modelId="{FB041883-7CD4-4E13-B306-70D511C6D6EA}" type="pres">
      <dgm:prSet presAssocID="{62D92D8D-561D-4D5A-88CD-DB4DAE9F44BF}" presName="space" presStyleCnt="0"/>
      <dgm:spPr/>
    </dgm:pt>
    <dgm:pt modelId="{E62FE876-46E1-4E9D-96A9-8747760E5334}" type="pres">
      <dgm:prSet presAssocID="{5967A837-C755-4941-BD57-FBC3080D6543}" presName="compositeA" presStyleCnt="0"/>
      <dgm:spPr/>
    </dgm:pt>
    <dgm:pt modelId="{9C4491F1-DAEB-4E29-BB71-13ABF3767C87}" type="pres">
      <dgm:prSet presAssocID="{5967A837-C755-4941-BD57-FBC3080D6543}" presName="textA" presStyleLbl="revTx" presStyleIdx="4" presStyleCnt="6">
        <dgm:presLayoutVars>
          <dgm:bulletEnabled val="1"/>
        </dgm:presLayoutVars>
      </dgm:prSet>
      <dgm:spPr/>
    </dgm:pt>
    <dgm:pt modelId="{C63413D2-F931-4790-973A-8F6D7FA27924}" type="pres">
      <dgm:prSet presAssocID="{5967A837-C755-4941-BD57-FBC3080D6543}" presName="circleA" presStyleLbl="node1" presStyleIdx="4" presStyleCnt="6"/>
      <dgm:spPr>
        <a:solidFill>
          <a:srgbClr val="00B050"/>
        </a:solidFill>
      </dgm:spPr>
    </dgm:pt>
    <dgm:pt modelId="{14F970B0-EEBB-431D-A4CB-D85B6599ADA6}" type="pres">
      <dgm:prSet presAssocID="{5967A837-C755-4941-BD57-FBC3080D6543}" presName="spaceA" presStyleCnt="0"/>
      <dgm:spPr/>
    </dgm:pt>
    <dgm:pt modelId="{D5DD9455-E6D9-43FD-A1DD-B1104B9E1A6E}" type="pres">
      <dgm:prSet presAssocID="{D80064C7-51A0-42B5-A5EC-35D2B69F726E}" presName="space" presStyleCnt="0"/>
      <dgm:spPr/>
    </dgm:pt>
    <dgm:pt modelId="{B03698D7-60EE-4311-99FA-B73A1D69C410}" type="pres">
      <dgm:prSet presAssocID="{7C1C3D5A-563F-4CD0-BDE4-59706B39E03E}" presName="compositeB" presStyleCnt="0"/>
      <dgm:spPr/>
    </dgm:pt>
    <dgm:pt modelId="{D018CF56-70AC-4D11-858C-D33E1E67DC14}" type="pres">
      <dgm:prSet presAssocID="{7C1C3D5A-563F-4CD0-BDE4-59706B39E03E}" presName="textB" presStyleLbl="revTx" presStyleIdx="5" presStyleCnt="6" custScaleX="165207">
        <dgm:presLayoutVars>
          <dgm:bulletEnabled val="1"/>
        </dgm:presLayoutVars>
      </dgm:prSet>
      <dgm:spPr/>
    </dgm:pt>
    <dgm:pt modelId="{66EE53D0-FA66-423A-8BD3-CE04735C1A16}" type="pres">
      <dgm:prSet presAssocID="{7C1C3D5A-563F-4CD0-BDE4-59706B39E03E}" presName="circleB" presStyleLbl="node1" presStyleIdx="5" presStyleCnt="6"/>
      <dgm:spPr>
        <a:solidFill>
          <a:srgbClr val="00B050"/>
        </a:solidFill>
      </dgm:spPr>
    </dgm:pt>
    <dgm:pt modelId="{49A4F11D-47A1-4590-81BA-3B8779609505}" type="pres">
      <dgm:prSet presAssocID="{7C1C3D5A-563F-4CD0-BDE4-59706B39E03E}" presName="spaceB" presStyleCnt="0"/>
      <dgm:spPr/>
    </dgm:pt>
  </dgm:ptLst>
  <dgm:cxnLst>
    <dgm:cxn modelId="{7084F503-D6F9-4CF9-9B88-7F234FB1A3D0}" srcId="{84938A34-2E0C-4D6E-B8A4-4D2D2E58801F}" destId="{5967A837-C755-4941-BD57-FBC3080D6543}" srcOrd="4" destOrd="0" parTransId="{B4A4E9F7-6A82-4FD0-9C85-C07DD31EE5B2}" sibTransId="{D80064C7-51A0-42B5-A5EC-35D2B69F726E}"/>
    <dgm:cxn modelId="{16A9810E-31CB-4D60-B263-CDE29717B673}" srcId="{84938A34-2E0C-4D6E-B8A4-4D2D2E58801F}" destId="{72D82782-9923-420C-938E-F3FB9CCB57A4}" srcOrd="3" destOrd="0" parTransId="{A31E459D-E47C-4C05-9CFE-5358372ADE4C}" sibTransId="{62D92D8D-561D-4D5A-88CD-DB4DAE9F44BF}"/>
    <dgm:cxn modelId="{F2E6FA10-55C8-4E4F-A037-1DDB732AAF2D}" type="presOf" srcId="{74FE3465-9706-4F3C-9A96-EDBDBCFE1B37}" destId="{07211D15-2D84-41A6-A8B6-FC92BA5EBC5B}" srcOrd="0" destOrd="0" presId="urn:microsoft.com/office/officeart/2005/8/layout/hProcess11"/>
    <dgm:cxn modelId="{2CAA311F-2946-4126-BAA4-446D5FB76FD1}" type="presOf" srcId="{5967A837-C755-4941-BD57-FBC3080D6543}" destId="{9C4491F1-DAEB-4E29-BB71-13ABF3767C87}" srcOrd="0" destOrd="0" presId="urn:microsoft.com/office/officeart/2005/8/layout/hProcess11"/>
    <dgm:cxn modelId="{E96D6921-4CAA-4F6D-A41C-01AC7F3F3DD0}" type="presOf" srcId="{72D82782-9923-420C-938E-F3FB9CCB57A4}" destId="{2471EE3C-874D-47B0-BCE1-21EC8A4C6132}" srcOrd="0" destOrd="0" presId="urn:microsoft.com/office/officeart/2005/8/layout/hProcess11"/>
    <dgm:cxn modelId="{0AD9CD33-328F-4EAC-858E-D19F4799FAE9}" srcId="{84938A34-2E0C-4D6E-B8A4-4D2D2E58801F}" destId="{74FE3465-9706-4F3C-9A96-EDBDBCFE1B37}" srcOrd="1" destOrd="0" parTransId="{5E3723F0-D47C-41D1-AF05-7A4807D2F717}" sibTransId="{B0F07050-B27F-4C71-845A-E46E9C4C12AF}"/>
    <dgm:cxn modelId="{D6C51E4C-4A18-41BB-81EB-1B1F9B16F99A}" type="presOf" srcId="{84938A34-2E0C-4D6E-B8A4-4D2D2E58801F}" destId="{3CFE90F5-F30D-4104-B38D-5606DDA09069}" srcOrd="0" destOrd="0" presId="urn:microsoft.com/office/officeart/2005/8/layout/hProcess11"/>
    <dgm:cxn modelId="{E1F16355-A1AB-476E-B490-7D147E83E0DF}" srcId="{84938A34-2E0C-4D6E-B8A4-4D2D2E58801F}" destId="{6D1B0ED8-A503-4A6A-B087-B126AEDCAAA5}" srcOrd="2" destOrd="0" parTransId="{C5FBD804-27F7-4E65-988E-6AD4F7DC2583}" sibTransId="{073B8A64-48F0-4437-9401-51EF9AEDFFD1}"/>
    <dgm:cxn modelId="{07640E56-D998-4AF5-8B65-6D3EF0F3E7D9}" srcId="{84938A34-2E0C-4D6E-B8A4-4D2D2E58801F}" destId="{8D31F2A6-1CC0-4C96-9A28-6A9A821F4478}" srcOrd="0" destOrd="0" parTransId="{F330C99E-C10A-490F-9980-414763CAD624}" sibTransId="{14EC29A7-7B4E-43FC-94D4-275A3DA26302}"/>
    <dgm:cxn modelId="{77233F7B-D310-43DB-A593-BE49B27EA6EB}" type="presOf" srcId="{7C1C3D5A-563F-4CD0-BDE4-59706B39E03E}" destId="{D018CF56-70AC-4D11-858C-D33E1E67DC14}" srcOrd="0" destOrd="0" presId="urn:microsoft.com/office/officeart/2005/8/layout/hProcess11"/>
    <dgm:cxn modelId="{AB7F82B6-CF6A-42F1-BF26-FC5D1E32684E}" srcId="{84938A34-2E0C-4D6E-B8A4-4D2D2E58801F}" destId="{7C1C3D5A-563F-4CD0-BDE4-59706B39E03E}" srcOrd="5" destOrd="0" parTransId="{3D6D7E15-50FA-429D-98F9-2965BF100079}" sibTransId="{8E96DA61-3B32-4CFC-82DB-5BBD0716DEA6}"/>
    <dgm:cxn modelId="{CF0312E3-A005-428F-8CFD-3768B0670F39}" type="presOf" srcId="{8D31F2A6-1CC0-4C96-9A28-6A9A821F4478}" destId="{9B77BC99-E881-43B1-B5D4-75805ACC56E0}" srcOrd="0" destOrd="0" presId="urn:microsoft.com/office/officeart/2005/8/layout/hProcess11"/>
    <dgm:cxn modelId="{8E3B8CEB-A555-403A-A760-7A77F13688BA}" type="presOf" srcId="{6D1B0ED8-A503-4A6A-B087-B126AEDCAAA5}" destId="{171ECF07-783C-4BBB-84EF-BE02C55DC0F1}" srcOrd="0" destOrd="0" presId="urn:microsoft.com/office/officeart/2005/8/layout/hProcess11"/>
    <dgm:cxn modelId="{F626C0CF-4D02-4E21-ACEC-6DD975431AEE}" type="presParOf" srcId="{3CFE90F5-F30D-4104-B38D-5606DDA09069}" destId="{83FF123E-F588-4797-A8AB-9D3546E70C05}" srcOrd="0" destOrd="0" presId="urn:microsoft.com/office/officeart/2005/8/layout/hProcess11"/>
    <dgm:cxn modelId="{1B44323A-D6A1-495A-86CC-6F6FF46DB57E}" type="presParOf" srcId="{3CFE90F5-F30D-4104-B38D-5606DDA09069}" destId="{2C78C2EA-B70B-4CE7-B832-6578BA515061}" srcOrd="1" destOrd="0" presId="urn:microsoft.com/office/officeart/2005/8/layout/hProcess11"/>
    <dgm:cxn modelId="{95EDB210-8C5F-4652-9337-CE3BA6A4DF75}" type="presParOf" srcId="{2C78C2EA-B70B-4CE7-B832-6578BA515061}" destId="{C142408B-1F75-4AC0-A849-A3B371C1006E}" srcOrd="0" destOrd="0" presId="urn:microsoft.com/office/officeart/2005/8/layout/hProcess11"/>
    <dgm:cxn modelId="{65B8F20D-8E4D-4EDB-9065-2568310E7D11}" type="presParOf" srcId="{C142408B-1F75-4AC0-A849-A3B371C1006E}" destId="{9B77BC99-E881-43B1-B5D4-75805ACC56E0}" srcOrd="0" destOrd="0" presId="urn:microsoft.com/office/officeart/2005/8/layout/hProcess11"/>
    <dgm:cxn modelId="{D729EC3C-1235-4F70-B0B1-844E821CD31E}" type="presParOf" srcId="{C142408B-1F75-4AC0-A849-A3B371C1006E}" destId="{6629CB39-66DA-457C-8A0D-1A77026F1BC5}" srcOrd="1" destOrd="0" presId="urn:microsoft.com/office/officeart/2005/8/layout/hProcess11"/>
    <dgm:cxn modelId="{9A0552C1-F1AC-409D-8365-BD70C908FC77}" type="presParOf" srcId="{C142408B-1F75-4AC0-A849-A3B371C1006E}" destId="{4DD85ADD-C390-4AA0-B901-668CDCD61412}" srcOrd="2" destOrd="0" presId="urn:microsoft.com/office/officeart/2005/8/layout/hProcess11"/>
    <dgm:cxn modelId="{F6053124-08D4-4827-90CA-B65FB2404B63}" type="presParOf" srcId="{2C78C2EA-B70B-4CE7-B832-6578BA515061}" destId="{F0DEE84B-5CDE-4264-BAC4-FDEDAC357C32}" srcOrd="1" destOrd="0" presId="urn:microsoft.com/office/officeart/2005/8/layout/hProcess11"/>
    <dgm:cxn modelId="{261D7D34-1106-42DA-BF5A-F97F8CDD3310}" type="presParOf" srcId="{2C78C2EA-B70B-4CE7-B832-6578BA515061}" destId="{6307D341-A19B-426E-BA48-5C60B9702792}" srcOrd="2" destOrd="0" presId="urn:microsoft.com/office/officeart/2005/8/layout/hProcess11"/>
    <dgm:cxn modelId="{AA8C280E-A32D-4C82-8ED9-3D81AC09DAE9}" type="presParOf" srcId="{6307D341-A19B-426E-BA48-5C60B9702792}" destId="{07211D15-2D84-41A6-A8B6-FC92BA5EBC5B}" srcOrd="0" destOrd="0" presId="urn:microsoft.com/office/officeart/2005/8/layout/hProcess11"/>
    <dgm:cxn modelId="{08469648-CFE7-407B-95DB-176ECE1FD57D}" type="presParOf" srcId="{6307D341-A19B-426E-BA48-5C60B9702792}" destId="{FE3FF861-6D11-4E98-81EE-D715D90F1CAC}" srcOrd="1" destOrd="0" presId="urn:microsoft.com/office/officeart/2005/8/layout/hProcess11"/>
    <dgm:cxn modelId="{019B6818-CA76-42F8-AB8A-E119589E5509}" type="presParOf" srcId="{6307D341-A19B-426E-BA48-5C60B9702792}" destId="{C86E111C-B1F7-44A4-ADD0-2BEEDBAA556C}" srcOrd="2" destOrd="0" presId="urn:microsoft.com/office/officeart/2005/8/layout/hProcess11"/>
    <dgm:cxn modelId="{B1FFA567-44AF-4435-95E3-17B16B1ECD8C}" type="presParOf" srcId="{2C78C2EA-B70B-4CE7-B832-6578BA515061}" destId="{EE94E0AF-6B1D-457F-8B39-C7A4CB3C9E53}" srcOrd="3" destOrd="0" presId="urn:microsoft.com/office/officeart/2005/8/layout/hProcess11"/>
    <dgm:cxn modelId="{64FDF874-46B1-463E-B996-ECCBCE9EE4D8}" type="presParOf" srcId="{2C78C2EA-B70B-4CE7-B832-6578BA515061}" destId="{80C8E403-6F58-464B-A61D-F57A359E38E2}" srcOrd="4" destOrd="0" presId="urn:microsoft.com/office/officeart/2005/8/layout/hProcess11"/>
    <dgm:cxn modelId="{E215370D-0D26-4277-805A-E26DCC768278}" type="presParOf" srcId="{80C8E403-6F58-464B-A61D-F57A359E38E2}" destId="{171ECF07-783C-4BBB-84EF-BE02C55DC0F1}" srcOrd="0" destOrd="0" presId="urn:microsoft.com/office/officeart/2005/8/layout/hProcess11"/>
    <dgm:cxn modelId="{2B22F486-3C32-4C26-B06E-25FEDD673BF0}" type="presParOf" srcId="{80C8E403-6F58-464B-A61D-F57A359E38E2}" destId="{E934188C-4EE2-4973-AE7C-A663B8A68A6A}" srcOrd="1" destOrd="0" presId="urn:microsoft.com/office/officeart/2005/8/layout/hProcess11"/>
    <dgm:cxn modelId="{A8EC5600-9354-4B95-B8A7-1394E7302F28}" type="presParOf" srcId="{80C8E403-6F58-464B-A61D-F57A359E38E2}" destId="{3CA3A270-5113-4692-AAA7-D5CA968FF257}" srcOrd="2" destOrd="0" presId="urn:microsoft.com/office/officeart/2005/8/layout/hProcess11"/>
    <dgm:cxn modelId="{0CCF9B04-645C-457B-B7D4-640B39AC30C7}" type="presParOf" srcId="{2C78C2EA-B70B-4CE7-B832-6578BA515061}" destId="{9F9BD031-CC26-4103-8659-D4F32FFB97B2}" srcOrd="5" destOrd="0" presId="urn:microsoft.com/office/officeart/2005/8/layout/hProcess11"/>
    <dgm:cxn modelId="{D325352D-2C4C-4864-B047-E590AA077A40}" type="presParOf" srcId="{2C78C2EA-B70B-4CE7-B832-6578BA515061}" destId="{FC4FC1D5-0BD8-4CA0-B657-D42418ECBFFC}" srcOrd="6" destOrd="0" presId="urn:microsoft.com/office/officeart/2005/8/layout/hProcess11"/>
    <dgm:cxn modelId="{56128251-E4F5-4E1D-BFA6-B229B2262AE6}" type="presParOf" srcId="{FC4FC1D5-0BD8-4CA0-B657-D42418ECBFFC}" destId="{2471EE3C-874D-47B0-BCE1-21EC8A4C6132}" srcOrd="0" destOrd="0" presId="urn:microsoft.com/office/officeart/2005/8/layout/hProcess11"/>
    <dgm:cxn modelId="{AEA3B822-9963-4588-A94E-1E5BDFA6FC13}" type="presParOf" srcId="{FC4FC1D5-0BD8-4CA0-B657-D42418ECBFFC}" destId="{330E20CC-CB62-4230-9074-082F085E5361}" srcOrd="1" destOrd="0" presId="urn:microsoft.com/office/officeart/2005/8/layout/hProcess11"/>
    <dgm:cxn modelId="{15AC69B1-BE1F-42A0-BBC7-27B80DE08F3F}" type="presParOf" srcId="{FC4FC1D5-0BD8-4CA0-B657-D42418ECBFFC}" destId="{89DC8A37-220A-4DFA-AAA4-B74E4C8033EA}" srcOrd="2" destOrd="0" presId="urn:microsoft.com/office/officeart/2005/8/layout/hProcess11"/>
    <dgm:cxn modelId="{B1C0062E-2593-4C58-B801-523439026C68}" type="presParOf" srcId="{2C78C2EA-B70B-4CE7-B832-6578BA515061}" destId="{FB041883-7CD4-4E13-B306-70D511C6D6EA}" srcOrd="7" destOrd="0" presId="urn:microsoft.com/office/officeart/2005/8/layout/hProcess11"/>
    <dgm:cxn modelId="{3CE9B905-0E15-455E-B3A4-6C49A6628E34}" type="presParOf" srcId="{2C78C2EA-B70B-4CE7-B832-6578BA515061}" destId="{E62FE876-46E1-4E9D-96A9-8747760E5334}" srcOrd="8" destOrd="0" presId="urn:microsoft.com/office/officeart/2005/8/layout/hProcess11"/>
    <dgm:cxn modelId="{D34B0D63-6542-442C-85D3-9E407FD43057}" type="presParOf" srcId="{E62FE876-46E1-4E9D-96A9-8747760E5334}" destId="{9C4491F1-DAEB-4E29-BB71-13ABF3767C87}" srcOrd="0" destOrd="0" presId="urn:microsoft.com/office/officeart/2005/8/layout/hProcess11"/>
    <dgm:cxn modelId="{47B3E8DF-83E5-470B-8B1B-DF6AB24059A8}" type="presParOf" srcId="{E62FE876-46E1-4E9D-96A9-8747760E5334}" destId="{C63413D2-F931-4790-973A-8F6D7FA27924}" srcOrd="1" destOrd="0" presId="urn:microsoft.com/office/officeart/2005/8/layout/hProcess11"/>
    <dgm:cxn modelId="{70C7A5EA-0AFC-49EE-8C65-E163D1B26EBF}" type="presParOf" srcId="{E62FE876-46E1-4E9D-96A9-8747760E5334}" destId="{14F970B0-EEBB-431D-A4CB-D85B6599ADA6}" srcOrd="2" destOrd="0" presId="urn:microsoft.com/office/officeart/2005/8/layout/hProcess11"/>
    <dgm:cxn modelId="{F01F6C3C-D50F-4931-8644-20E5F0602E5F}" type="presParOf" srcId="{2C78C2EA-B70B-4CE7-B832-6578BA515061}" destId="{D5DD9455-E6D9-43FD-A1DD-B1104B9E1A6E}" srcOrd="9" destOrd="0" presId="urn:microsoft.com/office/officeart/2005/8/layout/hProcess11"/>
    <dgm:cxn modelId="{C08DBAF7-A5F4-4297-B502-B98F25FF8DA8}" type="presParOf" srcId="{2C78C2EA-B70B-4CE7-B832-6578BA515061}" destId="{B03698D7-60EE-4311-99FA-B73A1D69C410}" srcOrd="10" destOrd="0" presId="urn:microsoft.com/office/officeart/2005/8/layout/hProcess11"/>
    <dgm:cxn modelId="{6E446965-7381-40B6-AAC7-7A29D9B40175}" type="presParOf" srcId="{B03698D7-60EE-4311-99FA-B73A1D69C410}" destId="{D018CF56-70AC-4D11-858C-D33E1E67DC14}" srcOrd="0" destOrd="0" presId="urn:microsoft.com/office/officeart/2005/8/layout/hProcess11"/>
    <dgm:cxn modelId="{9571D43B-7473-4A93-8134-19E7432996FE}" type="presParOf" srcId="{B03698D7-60EE-4311-99FA-B73A1D69C410}" destId="{66EE53D0-FA66-423A-8BD3-CE04735C1A16}" srcOrd="1" destOrd="0" presId="urn:microsoft.com/office/officeart/2005/8/layout/hProcess11"/>
    <dgm:cxn modelId="{BF58D70B-4C84-4245-8E5D-48AB778DE801}" type="presParOf" srcId="{B03698D7-60EE-4311-99FA-B73A1D69C410}" destId="{49A4F11D-47A1-4590-81BA-3B8779609505}" srcOrd="2" destOrd="0" presId="urn:microsoft.com/office/officeart/2005/8/layout/hProcess11"/>
  </dgm:cxnLst>
  <dgm:bg/>
  <dgm:whole>
    <a:ln w="28575">
      <a:solidFill>
        <a:srgbClr val="00B05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E00C7F-90AC-4CEC-B241-7250BF5E58FD}" type="doc">
      <dgm:prSet loTypeId="urn:microsoft.com/office/officeart/2005/8/layout/pList1" loCatId="list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NG"/>
        </a:p>
      </dgm:t>
    </dgm:pt>
    <dgm:pt modelId="{5D0B48EC-1F2D-4A04-AC17-C7E644A60A09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  <a:latin typeface="Century Gothic" panose="020B0502020202020204" pitchFamily="34" charset="0"/>
            </a:rPr>
            <a:t>Excel Videos</a:t>
          </a:r>
          <a:endParaRPr lang="en-NG" dirty="0">
            <a:solidFill>
              <a:srgbClr val="00B050"/>
            </a:solidFill>
            <a:latin typeface="Century Gothic" panose="020B0502020202020204" pitchFamily="34" charset="0"/>
          </a:endParaRPr>
        </a:p>
      </dgm:t>
    </dgm:pt>
    <dgm:pt modelId="{F9C2D489-6C73-479B-B290-39126F6225E5}" type="parTrans" cxnId="{71A324E2-DC1C-4681-A0C2-94D3E9ED252D}">
      <dgm:prSet/>
      <dgm:spPr/>
      <dgm:t>
        <a:bodyPr/>
        <a:lstStyle/>
        <a:p>
          <a:endParaRPr lang="en-NG"/>
        </a:p>
      </dgm:t>
    </dgm:pt>
    <dgm:pt modelId="{49F53C9A-6C99-46E4-9A0A-F55274385F60}" type="sibTrans" cxnId="{71A324E2-DC1C-4681-A0C2-94D3E9ED252D}">
      <dgm:prSet/>
      <dgm:spPr/>
      <dgm:t>
        <a:bodyPr/>
        <a:lstStyle/>
        <a:p>
          <a:endParaRPr lang="en-NG"/>
        </a:p>
      </dgm:t>
    </dgm:pt>
    <dgm:pt modelId="{6790A0E9-3CF5-485B-987B-AB6123E5EAB3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  <a:latin typeface="Century Gothic" panose="020B0502020202020204" pitchFamily="34" charset="0"/>
            </a:rPr>
            <a:t>Online Forums</a:t>
          </a:r>
          <a:endParaRPr lang="en-NG" dirty="0">
            <a:solidFill>
              <a:srgbClr val="00B050"/>
            </a:solidFill>
            <a:latin typeface="Century Gothic" panose="020B0502020202020204" pitchFamily="34" charset="0"/>
          </a:endParaRPr>
        </a:p>
      </dgm:t>
    </dgm:pt>
    <dgm:pt modelId="{F0ED6F95-0578-4046-AFB4-620F5F439D04}" type="parTrans" cxnId="{EB25E2A7-56E7-407D-AFEA-9AB200673D10}">
      <dgm:prSet/>
      <dgm:spPr/>
      <dgm:t>
        <a:bodyPr/>
        <a:lstStyle/>
        <a:p>
          <a:endParaRPr lang="en-NG"/>
        </a:p>
      </dgm:t>
    </dgm:pt>
    <dgm:pt modelId="{3FAFA529-2304-4C2C-B2E5-04EEA6B1D3D8}" type="sibTrans" cxnId="{EB25E2A7-56E7-407D-AFEA-9AB200673D10}">
      <dgm:prSet/>
      <dgm:spPr/>
      <dgm:t>
        <a:bodyPr/>
        <a:lstStyle/>
        <a:p>
          <a:endParaRPr lang="en-NG"/>
        </a:p>
      </dgm:t>
    </dgm:pt>
    <dgm:pt modelId="{1A4F1090-9667-4098-B4AA-FE136092BF81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  <a:latin typeface="Century Gothic" panose="020B0502020202020204" pitchFamily="34" charset="0"/>
            </a:rPr>
            <a:t>Ask</a:t>
          </a:r>
          <a:endParaRPr lang="en-NG" dirty="0">
            <a:solidFill>
              <a:srgbClr val="00B050"/>
            </a:solidFill>
            <a:latin typeface="Century Gothic" panose="020B0502020202020204" pitchFamily="34" charset="0"/>
          </a:endParaRPr>
        </a:p>
      </dgm:t>
    </dgm:pt>
    <dgm:pt modelId="{9BDCC686-E361-4C62-A400-E4317EB7D272}" type="parTrans" cxnId="{C00D9575-0522-4A32-9B82-EFCAF0A9E433}">
      <dgm:prSet/>
      <dgm:spPr/>
      <dgm:t>
        <a:bodyPr/>
        <a:lstStyle/>
        <a:p>
          <a:endParaRPr lang="en-NG"/>
        </a:p>
      </dgm:t>
    </dgm:pt>
    <dgm:pt modelId="{8420FA39-098C-4CA9-9C84-1A307244FB39}" type="sibTrans" cxnId="{C00D9575-0522-4A32-9B82-EFCAF0A9E433}">
      <dgm:prSet/>
      <dgm:spPr/>
      <dgm:t>
        <a:bodyPr/>
        <a:lstStyle/>
        <a:p>
          <a:endParaRPr lang="en-NG"/>
        </a:p>
      </dgm:t>
    </dgm:pt>
    <dgm:pt modelId="{9B76611D-F8C3-47FE-82A1-5D86522BD12C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  <a:latin typeface="Century Gothic" panose="020B0502020202020204" pitchFamily="34" charset="0"/>
            </a:rPr>
            <a:t>Books</a:t>
          </a:r>
          <a:endParaRPr lang="en-NG" dirty="0">
            <a:solidFill>
              <a:srgbClr val="00B050"/>
            </a:solidFill>
            <a:latin typeface="Century Gothic" panose="020B0502020202020204" pitchFamily="34" charset="0"/>
          </a:endParaRPr>
        </a:p>
      </dgm:t>
    </dgm:pt>
    <dgm:pt modelId="{CFEBD1E9-F265-4D06-86C7-D3F09490FF9E}" type="parTrans" cxnId="{BFFD0E2A-8CDF-4491-BA26-517A70B5FAFA}">
      <dgm:prSet/>
      <dgm:spPr/>
      <dgm:t>
        <a:bodyPr/>
        <a:lstStyle/>
        <a:p>
          <a:endParaRPr lang="en-NG"/>
        </a:p>
      </dgm:t>
    </dgm:pt>
    <dgm:pt modelId="{996E495D-2710-4D40-BFD3-65FD3D455786}" type="sibTrans" cxnId="{BFFD0E2A-8CDF-4491-BA26-517A70B5FAFA}">
      <dgm:prSet/>
      <dgm:spPr/>
      <dgm:t>
        <a:bodyPr/>
        <a:lstStyle/>
        <a:p>
          <a:endParaRPr lang="en-NG"/>
        </a:p>
      </dgm:t>
    </dgm:pt>
    <dgm:pt modelId="{30FD8F2C-F7A3-4903-AD77-6394EC3DAFCE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  <a:latin typeface="Century Gothic" panose="020B0502020202020204" pitchFamily="34" charset="0"/>
            </a:rPr>
            <a:t>Projects</a:t>
          </a:r>
          <a:endParaRPr lang="en-NG" dirty="0">
            <a:solidFill>
              <a:srgbClr val="00B050"/>
            </a:solidFill>
            <a:latin typeface="Century Gothic" panose="020B0502020202020204" pitchFamily="34" charset="0"/>
          </a:endParaRPr>
        </a:p>
      </dgm:t>
    </dgm:pt>
    <dgm:pt modelId="{82100AD5-BDA4-405C-B99E-4CADBF929A7A}" type="parTrans" cxnId="{3D330FBA-762D-4DB3-A7FE-78E4C7BB7F39}">
      <dgm:prSet/>
      <dgm:spPr/>
      <dgm:t>
        <a:bodyPr/>
        <a:lstStyle/>
        <a:p>
          <a:endParaRPr lang="en-NG"/>
        </a:p>
      </dgm:t>
    </dgm:pt>
    <dgm:pt modelId="{83197FBA-5C1F-4A6A-96DB-ACDB15FE4AB8}" type="sibTrans" cxnId="{3D330FBA-762D-4DB3-A7FE-78E4C7BB7F39}">
      <dgm:prSet/>
      <dgm:spPr/>
      <dgm:t>
        <a:bodyPr/>
        <a:lstStyle/>
        <a:p>
          <a:endParaRPr lang="en-NG"/>
        </a:p>
      </dgm:t>
    </dgm:pt>
    <dgm:pt modelId="{2CBDA70D-DDD7-4AC8-9AF6-04D17AA93351}">
      <dgm:prSet phldrT="[Text]"/>
      <dgm:spPr/>
      <dgm:t>
        <a:bodyPr/>
        <a:lstStyle/>
        <a:p>
          <a:r>
            <a:rPr lang="en-US" dirty="0">
              <a:solidFill>
                <a:srgbClr val="00B050"/>
              </a:solidFill>
              <a:latin typeface="Century Gothic" panose="020B0502020202020204" pitchFamily="34" charset="0"/>
            </a:rPr>
            <a:t>Knowledge Sharing</a:t>
          </a:r>
          <a:endParaRPr lang="en-NG" dirty="0">
            <a:solidFill>
              <a:srgbClr val="00B050"/>
            </a:solidFill>
            <a:latin typeface="Century Gothic" panose="020B0502020202020204" pitchFamily="34" charset="0"/>
          </a:endParaRPr>
        </a:p>
      </dgm:t>
    </dgm:pt>
    <dgm:pt modelId="{7E035BF2-BBB7-44C8-8A0D-E7D9931BE17A}" type="parTrans" cxnId="{B9691B0C-B9AD-421A-8305-82C8C1D92E20}">
      <dgm:prSet/>
      <dgm:spPr/>
      <dgm:t>
        <a:bodyPr/>
        <a:lstStyle/>
        <a:p>
          <a:endParaRPr lang="en-NG"/>
        </a:p>
      </dgm:t>
    </dgm:pt>
    <dgm:pt modelId="{14E9E98B-53C4-4779-8F17-0D8B50603BFA}" type="sibTrans" cxnId="{B9691B0C-B9AD-421A-8305-82C8C1D92E20}">
      <dgm:prSet/>
      <dgm:spPr/>
      <dgm:t>
        <a:bodyPr/>
        <a:lstStyle/>
        <a:p>
          <a:endParaRPr lang="en-NG"/>
        </a:p>
      </dgm:t>
    </dgm:pt>
    <dgm:pt modelId="{E84051C6-AB8C-4C65-8228-1AA3358EF22D}" type="pres">
      <dgm:prSet presAssocID="{53E00C7F-90AC-4CEC-B241-7250BF5E58FD}" presName="Name0" presStyleCnt="0">
        <dgm:presLayoutVars>
          <dgm:dir/>
          <dgm:resizeHandles val="exact"/>
        </dgm:presLayoutVars>
      </dgm:prSet>
      <dgm:spPr/>
    </dgm:pt>
    <dgm:pt modelId="{71E0CD90-7C64-4525-9E3A-54912BCF34C9}" type="pres">
      <dgm:prSet presAssocID="{5D0B48EC-1F2D-4A04-AC17-C7E644A60A09}" presName="compNode" presStyleCnt="0"/>
      <dgm:spPr/>
    </dgm:pt>
    <dgm:pt modelId="{41C064E2-7591-458B-8726-8946D8008858}" type="pres">
      <dgm:prSet presAssocID="{5D0B48EC-1F2D-4A04-AC17-C7E644A60A09}" presName="pictRect" presStyleLbl="node1" presStyleIdx="0" presStyleCnt="6" custLinFactNeighborX="-383" custLinFactNeighborY="14450"/>
      <dgm:spPr>
        <a:blipFill>
          <a:blip xmlns:r="http://schemas.openxmlformats.org/officeDocument/2006/relationships" r:embed="rId1"/>
          <a:srcRect/>
          <a:stretch>
            <a:fillRect l="-2000" r="-2000"/>
          </a:stretch>
        </a:blipFill>
      </dgm:spPr>
    </dgm:pt>
    <dgm:pt modelId="{6BD3EB7B-7F93-4537-8319-3258AE6E6F39}" type="pres">
      <dgm:prSet presAssocID="{5D0B48EC-1F2D-4A04-AC17-C7E644A60A09}" presName="textRect" presStyleLbl="revTx" presStyleIdx="0" presStyleCnt="6" custLinFactNeighborY="13477">
        <dgm:presLayoutVars>
          <dgm:bulletEnabled val="1"/>
        </dgm:presLayoutVars>
      </dgm:prSet>
      <dgm:spPr/>
    </dgm:pt>
    <dgm:pt modelId="{763589BC-D343-4E72-873A-67DF2B50F861}" type="pres">
      <dgm:prSet presAssocID="{49F53C9A-6C99-46E4-9A0A-F55274385F60}" presName="sibTrans" presStyleLbl="sibTrans2D1" presStyleIdx="0" presStyleCnt="0"/>
      <dgm:spPr/>
    </dgm:pt>
    <dgm:pt modelId="{EDBF7AC0-CC15-40A2-8B51-9AE5BF6190C7}" type="pres">
      <dgm:prSet presAssocID="{6790A0E9-3CF5-485B-987B-AB6123E5EAB3}" presName="compNode" presStyleCnt="0"/>
      <dgm:spPr/>
    </dgm:pt>
    <dgm:pt modelId="{F2D8C8E4-7ABB-4DFF-A22B-CB0721A01AAA}" type="pres">
      <dgm:prSet presAssocID="{6790A0E9-3CF5-485B-987B-AB6123E5EAB3}" presName="pictRect" presStyleLbl="node1" presStyleIdx="1" presStyleCnt="6" custLinFactNeighborX="-383" custLinFactNeighborY="14450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FD814221-FE12-40BA-BEEE-8899629A094D}" type="pres">
      <dgm:prSet presAssocID="{6790A0E9-3CF5-485B-987B-AB6123E5EAB3}" presName="textRect" presStyleLbl="revTx" presStyleIdx="1" presStyleCnt="6" custLinFactNeighborY="13477">
        <dgm:presLayoutVars>
          <dgm:bulletEnabled val="1"/>
        </dgm:presLayoutVars>
      </dgm:prSet>
      <dgm:spPr/>
    </dgm:pt>
    <dgm:pt modelId="{6FAC65F8-A372-450F-A74F-A7F8D542C234}" type="pres">
      <dgm:prSet presAssocID="{3FAFA529-2304-4C2C-B2E5-04EEA6B1D3D8}" presName="sibTrans" presStyleLbl="sibTrans2D1" presStyleIdx="0" presStyleCnt="0"/>
      <dgm:spPr/>
    </dgm:pt>
    <dgm:pt modelId="{85586802-58B0-4DB7-BFF6-612490737E89}" type="pres">
      <dgm:prSet presAssocID="{1A4F1090-9667-4098-B4AA-FE136092BF81}" presName="compNode" presStyleCnt="0"/>
      <dgm:spPr/>
    </dgm:pt>
    <dgm:pt modelId="{E7B0E467-8FC2-4FC6-8C77-A7860BE65FDF}" type="pres">
      <dgm:prSet presAssocID="{1A4F1090-9667-4098-B4AA-FE136092BF81}" presName="pictRect" presStyleLbl="node1" presStyleIdx="2" presStyleCnt="6" custLinFactNeighborX="-383" custLinFactNeighborY="1445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F40E7A55-23F2-420A-8EDC-5CE1EF616DAF}" type="pres">
      <dgm:prSet presAssocID="{1A4F1090-9667-4098-B4AA-FE136092BF81}" presName="textRect" presStyleLbl="revTx" presStyleIdx="2" presStyleCnt="6" custLinFactNeighborY="13477">
        <dgm:presLayoutVars>
          <dgm:bulletEnabled val="1"/>
        </dgm:presLayoutVars>
      </dgm:prSet>
      <dgm:spPr/>
    </dgm:pt>
    <dgm:pt modelId="{9D83CC6B-A336-479B-BD99-4FF233C2039F}" type="pres">
      <dgm:prSet presAssocID="{8420FA39-098C-4CA9-9C84-1A307244FB39}" presName="sibTrans" presStyleLbl="sibTrans2D1" presStyleIdx="0" presStyleCnt="0"/>
      <dgm:spPr/>
    </dgm:pt>
    <dgm:pt modelId="{F8E2270E-AC37-49F2-81BE-B26B0B3F3E81}" type="pres">
      <dgm:prSet presAssocID="{9B76611D-F8C3-47FE-82A1-5D86522BD12C}" presName="compNode" presStyleCnt="0"/>
      <dgm:spPr/>
    </dgm:pt>
    <dgm:pt modelId="{DE03A086-A6AD-4DF7-8CE4-3DBAB2F57C5A}" type="pres">
      <dgm:prSet presAssocID="{9B76611D-F8C3-47FE-82A1-5D86522BD12C}" presName="pictRect" presStyleLbl="nod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1000" b="-41000"/>
          </a:stretch>
        </a:blipFill>
      </dgm:spPr>
    </dgm:pt>
    <dgm:pt modelId="{4B0D33CC-198A-4D52-8778-B9B246C1BBCF}" type="pres">
      <dgm:prSet presAssocID="{9B76611D-F8C3-47FE-82A1-5D86522BD12C}" presName="textRect" presStyleLbl="revTx" presStyleIdx="3" presStyleCnt="6">
        <dgm:presLayoutVars>
          <dgm:bulletEnabled val="1"/>
        </dgm:presLayoutVars>
      </dgm:prSet>
      <dgm:spPr/>
    </dgm:pt>
    <dgm:pt modelId="{52A9BCC9-6ABC-41D3-B813-633C29245EB9}" type="pres">
      <dgm:prSet presAssocID="{996E495D-2710-4D40-BFD3-65FD3D455786}" presName="sibTrans" presStyleLbl="sibTrans2D1" presStyleIdx="0" presStyleCnt="0"/>
      <dgm:spPr/>
    </dgm:pt>
    <dgm:pt modelId="{BD360E6E-2F3E-4A71-A6C8-6C68281F91D1}" type="pres">
      <dgm:prSet presAssocID="{30FD8F2C-F7A3-4903-AD77-6394EC3DAFCE}" presName="compNode" presStyleCnt="0"/>
      <dgm:spPr/>
    </dgm:pt>
    <dgm:pt modelId="{EA62E712-FF2B-42B7-867D-9C058FF622B5}" type="pres">
      <dgm:prSet presAssocID="{30FD8F2C-F7A3-4903-AD77-6394EC3DAFCE}" presName="pictRect" presStyleLbl="nod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CCDA91DE-FC4F-43C9-B933-349475F778BF}" type="pres">
      <dgm:prSet presAssocID="{30FD8F2C-F7A3-4903-AD77-6394EC3DAFCE}" presName="textRect" presStyleLbl="revTx" presStyleIdx="4" presStyleCnt="6">
        <dgm:presLayoutVars>
          <dgm:bulletEnabled val="1"/>
        </dgm:presLayoutVars>
      </dgm:prSet>
      <dgm:spPr/>
    </dgm:pt>
    <dgm:pt modelId="{592087CD-00E9-4AC1-B6F5-EECB2D44C57D}" type="pres">
      <dgm:prSet presAssocID="{83197FBA-5C1F-4A6A-96DB-ACDB15FE4AB8}" presName="sibTrans" presStyleLbl="sibTrans2D1" presStyleIdx="0" presStyleCnt="0"/>
      <dgm:spPr/>
    </dgm:pt>
    <dgm:pt modelId="{DAA591F7-813F-4637-80A5-704438EC0F36}" type="pres">
      <dgm:prSet presAssocID="{2CBDA70D-DDD7-4AC8-9AF6-04D17AA93351}" presName="compNode" presStyleCnt="0"/>
      <dgm:spPr/>
    </dgm:pt>
    <dgm:pt modelId="{4A7DB2A9-74CF-45EA-8042-9CBE6D5B9BD6}" type="pres">
      <dgm:prSet presAssocID="{2CBDA70D-DDD7-4AC8-9AF6-04D17AA93351}" presName="pictRect" presStyleLbl="node1" presStyleIdx="5" presStyleCnt="6"/>
      <dgm:spPr>
        <a:blipFill>
          <a:blip xmlns:r="http://schemas.openxmlformats.org/officeDocument/2006/relationships" r:embed="rId6"/>
          <a:srcRect/>
          <a:stretch>
            <a:fillRect l="-19000" r="-19000"/>
          </a:stretch>
        </a:blipFill>
      </dgm:spPr>
    </dgm:pt>
    <dgm:pt modelId="{76C57353-4DCD-4B04-A0C3-68BA7C4BD7A5}" type="pres">
      <dgm:prSet presAssocID="{2CBDA70D-DDD7-4AC8-9AF6-04D17AA93351}" presName="textRect" presStyleLbl="revTx" presStyleIdx="5" presStyleCnt="6">
        <dgm:presLayoutVars>
          <dgm:bulletEnabled val="1"/>
        </dgm:presLayoutVars>
      </dgm:prSet>
      <dgm:spPr/>
    </dgm:pt>
  </dgm:ptLst>
  <dgm:cxnLst>
    <dgm:cxn modelId="{76242800-1FA4-4EFC-89D5-ED87CE9929CD}" type="presOf" srcId="{9B76611D-F8C3-47FE-82A1-5D86522BD12C}" destId="{4B0D33CC-198A-4D52-8778-B9B246C1BBCF}" srcOrd="0" destOrd="0" presId="urn:microsoft.com/office/officeart/2005/8/layout/pList1"/>
    <dgm:cxn modelId="{CA1FE207-B524-4CE8-8ACD-C4FA1EE94ED9}" type="presOf" srcId="{30FD8F2C-F7A3-4903-AD77-6394EC3DAFCE}" destId="{CCDA91DE-FC4F-43C9-B933-349475F778BF}" srcOrd="0" destOrd="0" presId="urn:microsoft.com/office/officeart/2005/8/layout/pList1"/>
    <dgm:cxn modelId="{B9691B0C-B9AD-421A-8305-82C8C1D92E20}" srcId="{53E00C7F-90AC-4CEC-B241-7250BF5E58FD}" destId="{2CBDA70D-DDD7-4AC8-9AF6-04D17AA93351}" srcOrd="5" destOrd="0" parTransId="{7E035BF2-BBB7-44C8-8A0D-E7D9931BE17A}" sibTransId="{14E9E98B-53C4-4779-8F17-0D8B50603BFA}"/>
    <dgm:cxn modelId="{5C4A8A15-DDC0-4BE6-86F2-2D890C210014}" type="presOf" srcId="{1A4F1090-9667-4098-B4AA-FE136092BF81}" destId="{F40E7A55-23F2-420A-8EDC-5CE1EF616DAF}" srcOrd="0" destOrd="0" presId="urn:microsoft.com/office/officeart/2005/8/layout/pList1"/>
    <dgm:cxn modelId="{EF026A18-CB34-4C5D-A1F7-6B59F415AAD5}" type="presOf" srcId="{8420FA39-098C-4CA9-9C84-1A307244FB39}" destId="{9D83CC6B-A336-479B-BD99-4FF233C2039F}" srcOrd="0" destOrd="0" presId="urn:microsoft.com/office/officeart/2005/8/layout/pList1"/>
    <dgm:cxn modelId="{BFFD0E2A-8CDF-4491-BA26-517A70B5FAFA}" srcId="{53E00C7F-90AC-4CEC-B241-7250BF5E58FD}" destId="{9B76611D-F8C3-47FE-82A1-5D86522BD12C}" srcOrd="3" destOrd="0" parTransId="{CFEBD1E9-F265-4D06-86C7-D3F09490FF9E}" sibTransId="{996E495D-2710-4D40-BFD3-65FD3D455786}"/>
    <dgm:cxn modelId="{9EC2F52C-5401-4CDC-A40D-89E497442001}" type="presOf" srcId="{996E495D-2710-4D40-BFD3-65FD3D455786}" destId="{52A9BCC9-6ABC-41D3-B813-633C29245EB9}" srcOrd="0" destOrd="0" presId="urn:microsoft.com/office/officeart/2005/8/layout/pList1"/>
    <dgm:cxn modelId="{5565F030-0BD1-4DF5-AF02-8181439FAC34}" type="presOf" srcId="{83197FBA-5C1F-4A6A-96DB-ACDB15FE4AB8}" destId="{592087CD-00E9-4AC1-B6F5-EECB2D44C57D}" srcOrd="0" destOrd="0" presId="urn:microsoft.com/office/officeart/2005/8/layout/pList1"/>
    <dgm:cxn modelId="{257D3E42-E7B3-4DE3-BDF3-84905AEB6042}" type="presOf" srcId="{3FAFA529-2304-4C2C-B2E5-04EEA6B1D3D8}" destId="{6FAC65F8-A372-450F-A74F-A7F8D542C234}" srcOrd="0" destOrd="0" presId="urn:microsoft.com/office/officeart/2005/8/layout/pList1"/>
    <dgm:cxn modelId="{5D17BD43-86BE-425A-9A89-BFADF1B26FEB}" type="presOf" srcId="{6790A0E9-3CF5-485B-987B-AB6123E5EAB3}" destId="{FD814221-FE12-40BA-BEEE-8899629A094D}" srcOrd="0" destOrd="0" presId="urn:microsoft.com/office/officeart/2005/8/layout/pList1"/>
    <dgm:cxn modelId="{EA3E2165-7340-4377-AF28-1BE6057790B9}" type="presOf" srcId="{49F53C9A-6C99-46E4-9A0A-F55274385F60}" destId="{763589BC-D343-4E72-873A-67DF2B50F861}" srcOrd="0" destOrd="0" presId="urn:microsoft.com/office/officeart/2005/8/layout/pList1"/>
    <dgm:cxn modelId="{C00D9575-0522-4A32-9B82-EFCAF0A9E433}" srcId="{53E00C7F-90AC-4CEC-B241-7250BF5E58FD}" destId="{1A4F1090-9667-4098-B4AA-FE136092BF81}" srcOrd="2" destOrd="0" parTransId="{9BDCC686-E361-4C62-A400-E4317EB7D272}" sibTransId="{8420FA39-098C-4CA9-9C84-1A307244FB39}"/>
    <dgm:cxn modelId="{962C4F9A-DCB1-4619-9987-AA1C4F18792D}" type="presOf" srcId="{53E00C7F-90AC-4CEC-B241-7250BF5E58FD}" destId="{E84051C6-AB8C-4C65-8228-1AA3358EF22D}" srcOrd="0" destOrd="0" presId="urn:microsoft.com/office/officeart/2005/8/layout/pList1"/>
    <dgm:cxn modelId="{EB25E2A7-56E7-407D-AFEA-9AB200673D10}" srcId="{53E00C7F-90AC-4CEC-B241-7250BF5E58FD}" destId="{6790A0E9-3CF5-485B-987B-AB6123E5EAB3}" srcOrd="1" destOrd="0" parTransId="{F0ED6F95-0578-4046-AFB4-620F5F439D04}" sibTransId="{3FAFA529-2304-4C2C-B2E5-04EEA6B1D3D8}"/>
    <dgm:cxn modelId="{71824BB9-947D-4BBD-A4C7-A91BCD8700EB}" type="presOf" srcId="{2CBDA70D-DDD7-4AC8-9AF6-04D17AA93351}" destId="{76C57353-4DCD-4B04-A0C3-68BA7C4BD7A5}" srcOrd="0" destOrd="0" presId="urn:microsoft.com/office/officeart/2005/8/layout/pList1"/>
    <dgm:cxn modelId="{3D330FBA-762D-4DB3-A7FE-78E4C7BB7F39}" srcId="{53E00C7F-90AC-4CEC-B241-7250BF5E58FD}" destId="{30FD8F2C-F7A3-4903-AD77-6394EC3DAFCE}" srcOrd="4" destOrd="0" parTransId="{82100AD5-BDA4-405C-B99E-4CADBF929A7A}" sibTransId="{83197FBA-5C1F-4A6A-96DB-ACDB15FE4AB8}"/>
    <dgm:cxn modelId="{71A324E2-DC1C-4681-A0C2-94D3E9ED252D}" srcId="{53E00C7F-90AC-4CEC-B241-7250BF5E58FD}" destId="{5D0B48EC-1F2D-4A04-AC17-C7E644A60A09}" srcOrd="0" destOrd="0" parTransId="{F9C2D489-6C73-479B-B290-39126F6225E5}" sibTransId="{49F53C9A-6C99-46E4-9A0A-F55274385F60}"/>
    <dgm:cxn modelId="{D537ACE3-C36E-4634-9D90-27298E66257A}" type="presOf" srcId="{5D0B48EC-1F2D-4A04-AC17-C7E644A60A09}" destId="{6BD3EB7B-7F93-4537-8319-3258AE6E6F39}" srcOrd="0" destOrd="0" presId="urn:microsoft.com/office/officeart/2005/8/layout/pList1"/>
    <dgm:cxn modelId="{346AE5F5-9AED-48CC-A456-952E3A88F504}" type="presParOf" srcId="{E84051C6-AB8C-4C65-8228-1AA3358EF22D}" destId="{71E0CD90-7C64-4525-9E3A-54912BCF34C9}" srcOrd="0" destOrd="0" presId="urn:microsoft.com/office/officeart/2005/8/layout/pList1"/>
    <dgm:cxn modelId="{91B3CC44-C08D-4A78-A17F-FAC059F2F243}" type="presParOf" srcId="{71E0CD90-7C64-4525-9E3A-54912BCF34C9}" destId="{41C064E2-7591-458B-8726-8946D8008858}" srcOrd="0" destOrd="0" presId="urn:microsoft.com/office/officeart/2005/8/layout/pList1"/>
    <dgm:cxn modelId="{E040CD1B-9FAD-43AB-B774-073213BA1EAC}" type="presParOf" srcId="{71E0CD90-7C64-4525-9E3A-54912BCF34C9}" destId="{6BD3EB7B-7F93-4537-8319-3258AE6E6F39}" srcOrd="1" destOrd="0" presId="urn:microsoft.com/office/officeart/2005/8/layout/pList1"/>
    <dgm:cxn modelId="{2EAD945B-5EE2-478C-98F9-B88C80077272}" type="presParOf" srcId="{E84051C6-AB8C-4C65-8228-1AA3358EF22D}" destId="{763589BC-D343-4E72-873A-67DF2B50F861}" srcOrd="1" destOrd="0" presId="urn:microsoft.com/office/officeart/2005/8/layout/pList1"/>
    <dgm:cxn modelId="{04223590-DCA9-4FA1-AD82-F77DB83BE41D}" type="presParOf" srcId="{E84051C6-AB8C-4C65-8228-1AA3358EF22D}" destId="{EDBF7AC0-CC15-40A2-8B51-9AE5BF6190C7}" srcOrd="2" destOrd="0" presId="urn:microsoft.com/office/officeart/2005/8/layout/pList1"/>
    <dgm:cxn modelId="{EDF6C2CE-32B7-488F-BDFF-B8336010FC66}" type="presParOf" srcId="{EDBF7AC0-CC15-40A2-8B51-9AE5BF6190C7}" destId="{F2D8C8E4-7ABB-4DFF-A22B-CB0721A01AAA}" srcOrd="0" destOrd="0" presId="urn:microsoft.com/office/officeart/2005/8/layout/pList1"/>
    <dgm:cxn modelId="{81A98DA9-A27C-4A80-AABB-11E15D232394}" type="presParOf" srcId="{EDBF7AC0-CC15-40A2-8B51-9AE5BF6190C7}" destId="{FD814221-FE12-40BA-BEEE-8899629A094D}" srcOrd="1" destOrd="0" presId="urn:microsoft.com/office/officeart/2005/8/layout/pList1"/>
    <dgm:cxn modelId="{69A07A21-ADCE-4B27-83E4-578A4FC86400}" type="presParOf" srcId="{E84051C6-AB8C-4C65-8228-1AA3358EF22D}" destId="{6FAC65F8-A372-450F-A74F-A7F8D542C234}" srcOrd="3" destOrd="0" presId="urn:microsoft.com/office/officeart/2005/8/layout/pList1"/>
    <dgm:cxn modelId="{958EE6A8-F80B-4BC7-9B1D-0D12240D02AB}" type="presParOf" srcId="{E84051C6-AB8C-4C65-8228-1AA3358EF22D}" destId="{85586802-58B0-4DB7-BFF6-612490737E89}" srcOrd="4" destOrd="0" presId="urn:microsoft.com/office/officeart/2005/8/layout/pList1"/>
    <dgm:cxn modelId="{86D42883-7689-4311-9FBF-A40587BC6BA5}" type="presParOf" srcId="{85586802-58B0-4DB7-BFF6-612490737E89}" destId="{E7B0E467-8FC2-4FC6-8C77-A7860BE65FDF}" srcOrd="0" destOrd="0" presId="urn:microsoft.com/office/officeart/2005/8/layout/pList1"/>
    <dgm:cxn modelId="{6A93E5D6-1908-4672-80B4-472F91B3B3B4}" type="presParOf" srcId="{85586802-58B0-4DB7-BFF6-612490737E89}" destId="{F40E7A55-23F2-420A-8EDC-5CE1EF616DAF}" srcOrd="1" destOrd="0" presId="urn:microsoft.com/office/officeart/2005/8/layout/pList1"/>
    <dgm:cxn modelId="{EB085CFE-7534-4EF6-9C2B-D9EF08405F4F}" type="presParOf" srcId="{E84051C6-AB8C-4C65-8228-1AA3358EF22D}" destId="{9D83CC6B-A336-479B-BD99-4FF233C2039F}" srcOrd="5" destOrd="0" presId="urn:microsoft.com/office/officeart/2005/8/layout/pList1"/>
    <dgm:cxn modelId="{272011A5-2051-4117-A61E-1F3EAEE62C3A}" type="presParOf" srcId="{E84051C6-AB8C-4C65-8228-1AA3358EF22D}" destId="{F8E2270E-AC37-49F2-81BE-B26B0B3F3E81}" srcOrd="6" destOrd="0" presId="urn:microsoft.com/office/officeart/2005/8/layout/pList1"/>
    <dgm:cxn modelId="{487038CF-B865-4B8E-B103-085BD06CB7FA}" type="presParOf" srcId="{F8E2270E-AC37-49F2-81BE-B26B0B3F3E81}" destId="{DE03A086-A6AD-4DF7-8CE4-3DBAB2F57C5A}" srcOrd="0" destOrd="0" presId="urn:microsoft.com/office/officeart/2005/8/layout/pList1"/>
    <dgm:cxn modelId="{EB889156-093B-4A83-83D6-265C4C092698}" type="presParOf" srcId="{F8E2270E-AC37-49F2-81BE-B26B0B3F3E81}" destId="{4B0D33CC-198A-4D52-8778-B9B246C1BBCF}" srcOrd="1" destOrd="0" presId="urn:microsoft.com/office/officeart/2005/8/layout/pList1"/>
    <dgm:cxn modelId="{0A2FF432-91CD-4E09-894C-97102C8B58EB}" type="presParOf" srcId="{E84051C6-AB8C-4C65-8228-1AA3358EF22D}" destId="{52A9BCC9-6ABC-41D3-B813-633C29245EB9}" srcOrd="7" destOrd="0" presId="urn:microsoft.com/office/officeart/2005/8/layout/pList1"/>
    <dgm:cxn modelId="{137F441B-7A48-4B58-8470-1BC465395347}" type="presParOf" srcId="{E84051C6-AB8C-4C65-8228-1AA3358EF22D}" destId="{BD360E6E-2F3E-4A71-A6C8-6C68281F91D1}" srcOrd="8" destOrd="0" presId="urn:microsoft.com/office/officeart/2005/8/layout/pList1"/>
    <dgm:cxn modelId="{C47C9758-4190-4119-BB55-D4ABF7FE1907}" type="presParOf" srcId="{BD360E6E-2F3E-4A71-A6C8-6C68281F91D1}" destId="{EA62E712-FF2B-42B7-867D-9C058FF622B5}" srcOrd="0" destOrd="0" presId="urn:microsoft.com/office/officeart/2005/8/layout/pList1"/>
    <dgm:cxn modelId="{D95D1C31-B618-4DE0-9734-FBB2DF941E02}" type="presParOf" srcId="{BD360E6E-2F3E-4A71-A6C8-6C68281F91D1}" destId="{CCDA91DE-FC4F-43C9-B933-349475F778BF}" srcOrd="1" destOrd="0" presId="urn:microsoft.com/office/officeart/2005/8/layout/pList1"/>
    <dgm:cxn modelId="{07B90927-3003-4AF9-8735-0288C4B0FA84}" type="presParOf" srcId="{E84051C6-AB8C-4C65-8228-1AA3358EF22D}" destId="{592087CD-00E9-4AC1-B6F5-EECB2D44C57D}" srcOrd="9" destOrd="0" presId="urn:microsoft.com/office/officeart/2005/8/layout/pList1"/>
    <dgm:cxn modelId="{B6BEDEF6-4166-481C-ABA3-558262CD1B9D}" type="presParOf" srcId="{E84051C6-AB8C-4C65-8228-1AA3358EF22D}" destId="{DAA591F7-813F-4637-80A5-704438EC0F36}" srcOrd="10" destOrd="0" presId="urn:microsoft.com/office/officeart/2005/8/layout/pList1"/>
    <dgm:cxn modelId="{B4CB0F69-5864-414F-8F5A-FDE847285E70}" type="presParOf" srcId="{DAA591F7-813F-4637-80A5-704438EC0F36}" destId="{4A7DB2A9-74CF-45EA-8042-9CBE6D5B9BD6}" srcOrd="0" destOrd="0" presId="urn:microsoft.com/office/officeart/2005/8/layout/pList1"/>
    <dgm:cxn modelId="{B83679FA-B54E-4173-8E5E-D3846EC964D5}" type="presParOf" srcId="{DAA591F7-813F-4637-80A5-704438EC0F36}" destId="{76C57353-4DCD-4B04-A0C3-68BA7C4BD7A5}" srcOrd="1" destOrd="0" presId="urn:microsoft.com/office/officeart/2005/8/layout/pList1"/>
  </dgm:cxnLst>
  <dgm:bg/>
  <dgm:whole>
    <a:ln w="19050">
      <a:solidFill>
        <a:schemeClr val="accent6">
          <a:lumMod val="50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FF123E-F588-4797-A8AB-9D3546E70C05}">
      <dsp:nvSpPr>
        <dsp:cNvPr id="0" name=""/>
        <dsp:cNvSpPr/>
      </dsp:nvSpPr>
      <dsp:spPr>
        <a:xfrm>
          <a:off x="0" y="1472370"/>
          <a:ext cx="10442509" cy="1963160"/>
        </a:xfrm>
        <a:prstGeom prst="notchedRightArrow">
          <a:avLst/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77BC99-E881-43B1-B5D4-75805ACC56E0}">
      <dsp:nvSpPr>
        <dsp:cNvPr id="0" name=""/>
        <dsp:cNvSpPr/>
      </dsp:nvSpPr>
      <dsp:spPr>
        <a:xfrm>
          <a:off x="0" y="0"/>
          <a:ext cx="1673745" cy="196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1995: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First use of Microsoft Excel</a:t>
          </a:r>
        </a:p>
      </dsp:txBody>
      <dsp:txXfrm>
        <a:off x="0" y="0"/>
        <a:ext cx="1673745" cy="1963160"/>
      </dsp:txXfrm>
    </dsp:sp>
    <dsp:sp modelId="{6629CB39-66DA-457C-8A0D-1A77026F1BC5}">
      <dsp:nvSpPr>
        <dsp:cNvPr id="0" name=""/>
        <dsp:cNvSpPr/>
      </dsp:nvSpPr>
      <dsp:spPr>
        <a:xfrm>
          <a:off x="594107" y="2208555"/>
          <a:ext cx="490790" cy="49079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11D15-2D84-41A6-A8B6-FC92BA5EBC5B}">
      <dsp:nvSpPr>
        <dsp:cNvPr id="0" name=""/>
        <dsp:cNvSpPr/>
      </dsp:nvSpPr>
      <dsp:spPr>
        <a:xfrm>
          <a:off x="1738900" y="2944740"/>
          <a:ext cx="1250500" cy="196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2008: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Real life use and deeper dives</a:t>
          </a:r>
          <a:endParaRPr lang="en-NG" sz="1800" b="0" kern="1200" dirty="0"/>
        </a:p>
      </dsp:txBody>
      <dsp:txXfrm>
        <a:off x="1738900" y="2944740"/>
        <a:ext cx="1250500" cy="1963160"/>
      </dsp:txXfrm>
    </dsp:sp>
    <dsp:sp modelId="{FE3FF861-6D11-4E98-81EE-D715D90F1CAC}">
      <dsp:nvSpPr>
        <dsp:cNvPr id="0" name=""/>
        <dsp:cNvSpPr/>
      </dsp:nvSpPr>
      <dsp:spPr>
        <a:xfrm>
          <a:off x="2118755" y="2208555"/>
          <a:ext cx="490790" cy="49079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1ECF07-783C-4BBB-84EF-BE02C55DC0F1}">
      <dsp:nvSpPr>
        <dsp:cNvPr id="0" name=""/>
        <dsp:cNvSpPr/>
      </dsp:nvSpPr>
      <dsp:spPr>
        <a:xfrm>
          <a:off x="3051926" y="0"/>
          <a:ext cx="1250500" cy="196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2010: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Advanced formulas, Features, VBA</a:t>
          </a:r>
          <a:endParaRPr lang="en-NG" sz="1800" b="0" kern="1200" dirty="0"/>
        </a:p>
      </dsp:txBody>
      <dsp:txXfrm>
        <a:off x="3051926" y="0"/>
        <a:ext cx="1250500" cy="1963160"/>
      </dsp:txXfrm>
    </dsp:sp>
    <dsp:sp modelId="{E934188C-4EE2-4973-AE7C-A663B8A68A6A}">
      <dsp:nvSpPr>
        <dsp:cNvPr id="0" name=""/>
        <dsp:cNvSpPr/>
      </dsp:nvSpPr>
      <dsp:spPr>
        <a:xfrm>
          <a:off x="3431781" y="2208555"/>
          <a:ext cx="490790" cy="49079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71EE3C-874D-47B0-BCE1-21EC8A4C6132}">
      <dsp:nvSpPr>
        <dsp:cNvPr id="0" name=""/>
        <dsp:cNvSpPr/>
      </dsp:nvSpPr>
      <dsp:spPr>
        <a:xfrm>
          <a:off x="4364951" y="2944740"/>
          <a:ext cx="1589211" cy="196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2012: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Joined </a:t>
          </a:r>
          <a:r>
            <a:rPr lang="en-US" sz="1800" b="0" kern="1200" dirty="0" err="1"/>
            <a:t>MrExcel.Com</a:t>
          </a:r>
          <a:r>
            <a:rPr lang="en-US" sz="1800" b="0" kern="1200" dirty="0"/>
            <a:t> Officially</a:t>
          </a:r>
          <a:endParaRPr lang="en-NG" sz="1800" b="0" kern="1200" dirty="0"/>
        </a:p>
      </dsp:txBody>
      <dsp:txXfrm>
        <a:off x="4364951" y="2944740"/>
        <a:ext cx="1589211" cy="1963160"/>
      </dsp:txXfrm>
    </dsp:sp>
    <dsp:sp modelId="{330E20CC-CB62-4230-9074-082F085E5361}">
      <dsp:nvSpPr>
        <dsp:cNvPr id="0" name=""/>
        <dsp:cNvSpPr/>
      </dsp:nvSpPr>
      <dsp:spPr>
        <a:xfrm>
          <a:off x="4914162" y="2208555"/>
          <a:ext cx="490790" cy="49079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4491F1-DAEB-4E29-BB71-13ABF3767C87}">
      <dsp:nvSpPr>
        <dsp:cNvPr id="0" name=""/>
        <dsp:cNvSpPr/>
      </dsp:nvSpPr>
      <dsp:spPr>
        <a:xfrm>
          <a:off x="6016688" y="0"/>
          <a:ext cx="1250500" cy="196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b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2015: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Became a Certified Microsoft Excel Expert</a:t>
          </a:r>
          <a:endParaRPr lang="en-NG" sz="1800" b="0" kern="1200" dirty="0"/>
        </a:p>
      </dsp:txBody>
      <dsp:txXfrm>
        <a:off x="6016688" y="0"/>
        <a:ext cx="1250500" cy="1963160"/>
      </dsp:txXfrm>
    </dsp:sp>
    <dsp:sp modelId="{C63413D2-F931-4790-973A-8F6D7FA27924}">
      <dsp:nvSpPr>
        <dsp:cNvPr id="0" name=""/>
        <dsp:cNvSpPr/>
      </dsp:nvSpPr>
      <dsp:spPr>
        <a:xfrm>
          <a:off x="6396543" y="2208555"/>
          <a:ext cx="490790" cy="49079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18CF56-70AC-4D11-858C-D33E1E67DC14}">
      <dsp:nvSpPr>
        <dsp:cNvPr id="0" name=""/>
        <dsp:cNvSpPr/>
      </dsp:nvSpPr>
      <dsp:spPr>
        <a:xfrm>
          <a:off x="7329714" y="2944740"/>
          <a:ext cx="2065914" cy="1963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2020: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kern="1200" dirty="0"/>
            <a:t>Started “</a:t>
          </a:r>
          <a:r>
            <a:rPr lang="en-US" sz="1800" b="0" kern="1200" dirty="0" err="1"/>
            <a:t>ExcelMoments</a:t>
          </a:r>
          <a:r>
            <a:rPr lang="en-US" sz="1800" b="0" kern="1200" dirty="0"/>
            <a:t>” </a:t>
          </a:r>
          <a:r>
            <a:rPr lang="en-US" sz="1800" b="0" kern="1200" dirty="0" err="1"/>
            <a:t>Youtube</a:t>
          </a:r>
          <a:r>
            <a:rPr lang="en-US" sz="1800" b="0" kern="1200" dirty="0"/>
            <a:t> </a:t>
          </a:r>
          <a:r>
            <a:rPr lang="en-US" sz="1800" b="0" kern="1200" dirty="0" err="1"/>
            <a:t>cahnnel</a:t>
          </a:r>
          <a:endParaRPr lang="en-NG" sz="1800" b="0" kern="1200" dirty="0"/>
        </a:p>
      </dsp:txBody>
      <dsp:txXfrm>
        <a:off x="7329714" y="2944740"/>
        <a:ext cx="2065914" cy="1963160"/>
      </dsp:txXfrm>
    </dsp:sp>
    <dsp:sp modelId="{66EE53D0-FA66-423A-8BD3-CE04735C1A16}">
      <dsp:nvSpPr>
        <dsp:cNvPr id="0" name=""/>
        <dsp:cNvSpPr/>
      </dsp:nvSpPr>
      <dsp:spPr>
        <a:xfrm>
          <a:off x="8117276" y="2208555"/>
          <a:ext cx="490790" cy="490790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064E2-7591-458B-8726-8946D8008858}">
      <dsp:nvSpPr>
        <dsp:cNvPr id="0" name=""/>
        <dsp:cNvSpPr/>
      </dsp:nvSpPr>
      <dsp:spPr>
        <a:xfrm>
          <a:off x="475654" y="241719"/>
          <a:ext cx="2420231" cy="1667539"/>
        </a:xfrm>
        <a:prstGeom prst="roundRect">
          <a:avLst/>
        </a:prstGeom>
        <a:blipFill>
          <a:blip xmlns:r="http://schemas.openxmlformats.org/officeDocument/2006/relationships" r:embed="rId1"/>
          <a:srcRect/>
          <a:stretch>
            <a:fillRect l="-2000" r="-2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D3EB7B-7F93-4537-8319-3258AE6E6F39}">
      <dsp:nvSpPr>
        <dsp:cNvPr id="0" name=""/>
        <dsp:cNvSpPr/>
      </dsp:nvSpPr>
      <dsp:spPr>
        <a:xfrm>
          <a:off x="484924" y="1789309"/>
          <a:ext cx="2420231" cy="897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00B050"/>
              </a:solidFill>
              <a:latin typeface="Century Gothic" panose="020B0502020202020204" pitchFamily="34" charset="0"/>
            </a:rPr>
            <a:t>Excel Videos</a:t>
          </a:r>
          <a:endParaRPr lang="en-NG" sz="2500" kern="1200" dirty="0">
            <a:solidFill>
              <a:srgbClr val="00B050"/>
            </a:solidFill>
            <a:latin typeface="Century Gothic" panose="020B0502020202020204" pitchFamily="34" charset="0"/>
          </a:endParaRPr>
        </a:p>
      </dsp:txBody>
      <dsp:txXfrm>
        <a:off x="484924" y="1789309"/>
        <a:ext cx="2420231" cy="897905"/>
      </dsp:txXfrm>
    </dsp:sp>
    <dsp:sp modelId="{F2D8C8E4-7ABB-4DFF-A22B-CB0721A01AAA}">
      <dsp:nvSpPr>
        <dsp:cNvPr id="0" name=""/>
        <dsp:cNvSpPr/>
      </dsp:nvSpPr>
      <dsp:spPr>
        <a:xfrm>
          <a:off x="3138010" y="241719"/>
          <a:ext cx="2420231" cy="1667539"/>
        </a:xfrm>
        <a:prstGeom prst="round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814221-FE12-40BA-BEEE-8899629A094D}">
      <dsp:nvSpPr>
        <dsp:cNvPr id="0" name=""/>
        <dsp:cNvSpPr/>
      </dsp:nvSpPr>
      <dsp:spPr>
        <a:xfrm>
          <a:off x="3147280" y="1789309"/>
          <a:ext cx="2420231" cy="897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00B050"/>
              </a:solidFill>
              <a:latin typeface="Century Gothic" panose="020B0502020202020204" pitchFamily="34" charset="0"/>
            </a:rPr>
            <a:t>Online Forums</a:t>
          </a:r>
          <a:endParaRPr lang="en-NG" sz="2500" kern="1200" dirty="0">
            <a:solidFill>
              <a:srgbClr val="00B050"/>
            </a:solidFill>
            <a:latin typeface="Century Gothic" panose="020B0502020202020204" pitchFamily="34" charset="0"/>
          </a:endParaRPr>
        </a:p>
      </dsp:txBody>
      <dsp:txXfrm>
        <a:off x="3147280" y="1789309"/>
        <a:ext cx="2420231" cy="897905"/>
      </dsp:txXfrm>
    </dsp:sp>
    <dsp:sp modelId="{E7B0E467-8FC2-4FC6-8C77-A7860BE65FDF}">
      <dsp:nvSpPr>
        <dsp:cNvPr id="0" name=""/>
        <dsp:cNvSpPr/>
      </dsp:nvSpPr>
      <dsp:spPr>
        <a:xfrm>
          <a:off x="5800367" y="241719"/>
          <a:ext cx="2420231" cy="1667539"/>
        </a:xfrm>
        <a:prstGeom prst="round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0E7A55-23F2-420A-8EDC-5CE1EF616DAF}">
      <dsp:nvSpPr>
        <dsp:cNvPr id="0" name=""/>
        <dsp:cNvSpPr/>
      </dsp:nvSpPr>
      <dsp:spPr>
        <a:xfrm>
          <a:off x="5809636" y="1789309"/>
          <a:ext cx="2420231" cy="897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00B050"/>
              </a:solidFill>
              <a:latin typeface="Century Gothic" panose="020B0502020202020204" pitchFamily="34" charset="0"/>
            </a:rPr>
            <a:t>Ask</a:t>
          </a:r>
          <a:endParaRPr lang="en-NG" sz="2500" kern="1200" dirty="0">
            <a:solidFill>
              <a:srgbClr val="00B050"/>
            </a:solidFill>
            <a:latin typeface="Century Gothic" panose="020B0502020202020204" pitchFamily="34" charset="0"/>
          </a:endParaRPr>
        </a:p>
      </dsp:txBody>
      <dsp:txXfrm>
        <a:off x="5809636" y="1789309"/>
        <a:ext cx="2420231" cy="897905"/>
      </dsp:txXfrm>
    </dsp:sp>
    <dsp:sp modelId="{DE03A086-A6AD-4DF7-8CE4-3DBAB2F57C5A}">
      <dsp:nvSpPr>
        <dsp:cNvPr id="0" name=""/>
        <dsp:cNvSpPr/>
      </dsp:nvSpPr>
      <dsp:spPr>
        <a:xfrm>
          <a:off x="484924" y="2808228"/>
          <a:ext cx="2420231" cy="1667539"/>
        </a:xfrm>
        <a:prstGeom prst="round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1000" b="-41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0D33CC-198A-4D52-8778-B9B246C1BBCF}">
      <dsp:nvSpPr>
        <dsp:cNvPr id="0" name=""/>
        <dsp:cNvSpPr/>
      </dsp:nvSpPr>
      <dsp:spPr>
        <a:xfrm>
          <a:off x="484924" y="4475767"/>
          <a:ext cx="2420231" cy="897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00B050"/>
              </a:solidFill>
              <a:latin typeface="Century Gothic" panose="020B0502020202020204" pitchFamily="34" charset="0"/>
            </a:rPr>
            <a:t>Books</a:t>
          </a:r>
          <a:endParaRPr lang="en-NG" sz="2500" kern="1200" dirty="0">
            <a:solidFill>
              <a:srgbClr val="00B050"/>
            </a:solidFill>
            <a:latin typeface="Century Gothic" panose="020B0502020202020204" pitchFamily="34" charset="0"/>
          </a:endParaRPr>
        </a:p>
      </dsp:txBody>
      <dsp:txXfrm>
        <a:off x="484924" y="4475767"/>
        <a:ext cx="2420231" cy="897905"/>
      </dsp:txXfrm>
    </dsp:sp>
    <dsp:sp modelId="{EA62E712-FF2B-42B7-867D-9C058FF622B5}">
      <dsp:nvSpPr>
        <dsp:cNvPr id="0" name=""/>
        <dsp:cNvSpPr/>
      </dsp:nvSpPr>
      <dsp:spPr>
        <a:xfrm>
          <a:off x="3147280" y="2808228"/>
          <a:ext cx="2420231" cy="1667539"/>
        </a:xfrm>
        <a:prstGeom prst="round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DA91DE-FC4F-43C9-B933-349475F778BF}">
      <dsp:nvSpPr>
        <dsp:cNvPr id="0" name=""/>
        <dsp:cNvSpPr/>
      </dsp:nvSpPr>
      <dsp:spPr>
        <a:xfrm>
          <a:off x="3147280" y="4475767"/>
          <a:ext cx="2420231" cy="897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00B050"/>
              </a:solidFill>
              <a:latin typeface="Century Gothic" panose="020B0502020202020204" pitchFamily="34" charset="0"/>
            </a:rPr>
            <a:t>Projects</a:t>
          </a:r>
          <a:endParaRPr lang="en-NG" sz="2500" kern="1200" dirty="0">
            <a:solidFill>
              <a:srgbClr val="00B050"/>
            </a:solidFill>
            <a:latin typeface="Century Gothic" panose="020B0502020202020204" pitchFamily="34" charset="0"/>
          </a:endParaRPr>
        </a:p>
      </dsp:txBody>
      <dsp:txXfrm>
        <a:off x="3147280" y="4475767"/>
        <a:ext cx="2420231" cy="897905"/>
      </dsp:txXfrm>
    </dsp:sp>
    <dsp:sp modelId="{4A7DB2A9-74CF-45EA-8042-9CBE6D5B9BD6}">
      <dsp:nvSpPr>
        <dsp:cNvPr id="0" name=""/>
        <dsp:cNvSpPr/>
      </dsp:nvSpPr>
      <dsp:spPr>
        <a:xfrm>
          <a:off x="5809636" y="2808228"/>
          <a:ext cx="2420231" cy="1667539"/>
        </a:xfrm>
        <a:prstGeom prst="roundRect">
          <a:avLst/>
        </a:prstGeom>
        <a:blipFill>
          <a:blip xmlns:r="http://schemas.openxmlformats.org/officeDocument/2006/relationships" r:embed="rId6"/>
          <a:srcRect/>
          <a:stretch>
            <a:fillRect l="-19000" r="-19000"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C57353-4DCD-4B04-A0C3-68BA7C4BD7A5}">
      <dsp:nvSpPr>
        <dsp:cNvPr id="0" name=""/>
        <dsp:cNvSpPr/>
      </dsp:nvSpPr>
      <dsp:spPr>
        <a:xfrm>
          <a:off x="5809636" y="4475767"/>
          <a:ext cx="2420231" cy="8979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77800" rIns="17780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solidFill>
                <a:srgbClr val="00B050"/>
              </a:solidFill>
              <a:latin typeface="Century Gothic" panose="020B0502020202020204" pitchFamily="34" charset="0"/>
            </a:rPr>
            <a:t>Knowledge Sharing</a:t>
          </a:r>
          <a:endParaRPr lang="en-NG" sz="2500" kern="1200" dirty="0">
            <a:solidFill>
              <a:srgbClr val="00B050"/>
            </a:solidFill>
            <a:latin typeface="Century Gothic" panose="020B0502020202020204" pitchFamily="34" charset="0"/>
          </a:endParaRPr>
        </a:p>
      </dsp:txBody>
      <dsp:txXfrm>
        <a:off x="5809636" y="4475767"/>
        <a:ext cx="2420231" cy="8979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2E4DD-C903-41FF-859F-BE99FD8F0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292ACB-ED9F-4015-9EB0-4575F92D4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A5763-8071-4C00-A852-00A93DB7C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2A2A0-1EF9-4946-9557-BF8469568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82FB3-A5E3-4FEC-937B-64C4160CD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37700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8E221-7F4D-4361-ADC6-0E3FBD9A7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7B4B8-7FEB-4F06-BBFB-12ACA5FDAC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98181-E568-49EC-8817-0C516800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AFFE9-51FB-41E9-9DFB-34301AF93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83B95-ED0D-4FB5-96A5-2C06E0C2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3062315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1F3492-BC95-45F6-81C7-CE929E6B2C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FA25D-9B1E-45DD-AD60-50C70CA14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33515-BA82-478B-932E-59688475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09FF10-4C3F-4813-A3BD-CDDF7F7E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9B007-8B62-495E-B161-FFB69F2F7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41277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6F440-EB04-49DB-92B8-E0EFAB27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33294-E895-4C66-8430-6FEBEADE1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46F28-599E-4E23-909F-BF915AD0E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70A5C-9FC5-4DB5-81F3-87D554186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A91EB-ABAC-4983-B86B-EB5BEECB9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77820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6C1F7-5FF6-4585-AB1E-577914707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85A23-FA58-4AF7-BE54-A2B557F88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0A1A8-163D-4B50-A3BA-7EB1DB37B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6EFC2-62B7-4512-BE59-576343AE9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2590D-C094-4796-985B-38BA416D4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4202590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93942-4DBA-4AF5-8E51-B37F333C6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60F87-5ED6-40C3-8ED2-093A8F4BB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C090A-989B-4DB2-A532-0C809DE7C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98BD2E-CD43-4011-B220-5E6A9B1A4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99324-97E2-4C07-80C8-1F7CC81D6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8FD54-0981-47AD-AB90-674441E39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363037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A7A7A-E0BF-4F3B-ACF4-5DB2889D7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5D598-24CE-4984-873A-968E4DEEEB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E53F9-9774-4391-8A7C-CC7EDE0BC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EC20E8-C17C-4FF0-87B0-F8833F5A4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5C415D-AF89-4E20-9E5A-3B63D67ACF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7A9DA2-2904-475E-B801-E1A50951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981592-7840-4577-A153-65E90545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3CD269-2044-48DD-A2C7-C799EBAF9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41821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98C7E-8482-4A7C-8C5F-283F0D2EC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5AC3C-C2AA-4787-84D9-B18C0627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8764D4-C98B-49D6-99AB-CC5555B5B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81338-E6A4-49B0-B69F-780CDB386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197510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0AB13-23CA-486E-B12A-414B785E6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E930CA-9CD2-4C20-8A47-56532F793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08756-A0C0-4DA1-9FDD-F5E03605F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59137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B495-86C3-4903-9F71-C0026DB58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9F739-5A73-445E-A7A4-2F6C73778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0E6A2-4CF1-4229-BB97-B95174521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26F8A7-3F4D-439B-B8BC-9CEABA5EB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568A4-B9CC-40BE-B49E-8EF0DE16A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72008C-D4F6-4898-83BE-B8C3E8EF0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121745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9EDC7-937F-40F3-97D1-A91BD78FB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C832DA-8981-45ED-9B76-67B516F034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C3DC0E-3FBD-42E5-9D3F-12F297CFF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01C26-8057-415B-8B25-95562280D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BA3DEC-AA6C-4D3F-88D5-4CBEA71FD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4CED92-FEA7-4278-827C-169C1B21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2523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4A1CC5-A195-49B9-BBD4-DD62FDB6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91AF2-4FA7-422D-99D4-49ABCA3F2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B7866-9C36-4D7D-8E5B-FA9F1681C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AD76-06F1-4CC1-92FB-97338F40CCC4}" type="datetimeFigureOut">
              <a:rPr lang="en-NG" smtClean="0"/>
              <a:t>04/06/2020</a:t>
            </a:fld>
            <a:endParaRPr lang="en-N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2214C-CBAF-433B-9036-70EDCE3FA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D0AF5-B599-4041-9806-9FCDB0808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782B-DCAD-450B-8F89-A1C2B94C2BE9}" type="slidenum">
              <a:rPr lang="en-NG" smtClean="0"/>
              <a:t>‹#›</a:t>
            </a:fld>
            <a:endParaRPr lang="en-NG"/>
          </a:p>
        </p:txBody>
      </p:sp>
    </p:spTree>
    <p:extLst>
      <p:ext uri="{BB962C8B-B14F-4D97-AF65-F5344CB8AC3E}">
        <p14:creationId xmlns:p14="http://schemas.microsoft.com/office/powerpoint/2010/main" val="411752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hyperlink" Target="https://www.youtube.com/channel/UCg9lOzPOQfjs_GoMlzSm_ww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495A4BCE-49BE-4205-909C-BBC6917CC5BC}"/>
              </a:ext>
            </a:extLst>
          </p:cNvPr>
          <p:cNvSpPr txBox="1"/>
          <p:nvPr/>
        </p:nvSpPr>
        <p:spPr>
          <a:xfrm>
            <a:off x="645858" y="4896464"/>
            <a:ext cx="10906061" cy="115686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5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MY EXCEL JOURNEY</a:t>
            </a:r>
          </a:p>
        </p:txBody>
      </p:sp>
      <p:sp>
        <p:nvSpPr>
          <p:cNvPr id="94" name="Rectangle 23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944E8DC-B8CD-479F-B05F-8E6A939728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2" r="-1" b="9226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77AD40F-BA5B-4BFD-B40B-419D43631FCB}"/>
              </a:ext>
            </a:extLst>
          </p:cNvPr>
          <p:cNvSpPr txBox="1"/>
          <p:nvPr/>
        </p:nvSpPr>
        <p:spPr>
          <a:xfrm>
            <a:off x="4179660" y="5976720"/>
            <a:ext cx="3832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Victor Momoh</a:t>
            </a:r>
          </a:p>
        </p:txBody>
      </p:sp>
    </p:spTree>
    <p:extLst>
      <p:ext uri="{BB962C8B-B14F-4D97-AF65-F5344CB8AC3E}">
        <p14:creationId xmlns:p14="http://schemas.microsoft.com/office/powerpoint/2010/main" val="63697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4716" y="109182"/>
            <a:ext cx="11818962" cy="6619164"/>
          </a:xfrm>
          <a:prstGeom prst="rect">
            <a:avLst/>
          </a:prstGeom>
          <a:noFill/>
          <a:ln w="38100">
            <a:solidFill>
              <a:srgbClr val="1D6F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0375" y="272951"/>
            <a:ext cx="47494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Victor </a:t>
            </a:r>
            <a:r>
              <a:rPr lang="en-US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Momoh</a:t>
            </a: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Excel Enthusiast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7" y="1380948"/>
            <a:ext cx="4528530" cy="45285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224568" y="425254"/>
            <a:ext cx="6416972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Started off at Excel 95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Professionally using Excel since 2007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Certified Microsoft Excel 2010 Expert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Excel and VBA Trainer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NG" sz="2600" dirty="0">
                <a:solidFill>
                  <a:srgbClr val="002060"/>
                </a:solidFill>
              </a:rPr>
              <a:t>~</a:t>
            </a:r>
            <a:r>
              <a:rPr lang="en-US" sz="2600" dirty="0">
                <a:solidFill>
                  <a:srgbClr val="002060"/>
                </a:solidFill>
              </a:rPr>
              <a:t> 4000 + posts on MrExcel.com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Run(with other experts) a Telegram group called “Nigerian Excel Users (NEU)”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Specialties include “Advanced Excel array formulas and VBA for developing solutions to solve everyday problems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600" dirty="0">
                <a:solidFill>
                  <a:srgbClr val="002060"/>
                </a:solidFill>
              </a:rPr>
              <a:t>Passionate about teaching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057" y="5773500"/>
            <a:ext cx="1667552" cy="880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62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8145EDF-302D-449F-BADE-990ED8142A4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4510475"/>
              </p:ext>
            </p:extLst>
          </p:nvPr>
        </p:nvGraphicFramePr>
        <p:xfrm>
          <a:off x="867747" y="646331"/>
          <a:ext cx="10442510" cy="4907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1290E61-CDCD-4C1F-87E6-8E3BCBF48A0E}"/>
              </a:ext>
            </a:extLst>
          </p:cNvPr>
          <p:cNvSpPr txBox="1"/>
          <p:nvPr/>
        </p:nvSpPr>
        <p:spPr>
          <a:xfrm>
            <a:off x="1922106" y="0"/>
            <a:ext cx="7905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=DATEDIF(“First </a:t>
            </a:r>
            <a:r>
              <a:rPr lang="en-US" sz="36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use”,TODAY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(),”Y”)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806ADE3-7401-41D5-BCD9-C972DB77C4C1}"/>
              </a:ext>
            </a:extLst>
          </p:cNvPr>
          <p:cNvSpPr txBox="1"/>
          <p:nvPr/>
        </p:nvSpPr>
        <p:spPr>
          <a:xfrm>
            <a:off x="867747" y="5738898"/>
            <a:ext cx="715612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For I = 1 to Infinity</a:t>
            </a:r>
          </a:p>
          <a:p>
            <a:r>
              <a:rPr lang="en-US" dirty="0">
                <a:latin typeface="Century Gothic" panose="020B0502020202020204" pitchFamily="34" charset="0"/>
              </a:rPr>
              <a:t>	</a:t>
            </a:r>
            <a:r>
              <a:rPr lang="en-US" sz="24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Learn, Unlearn, Relearn------Think, Teach</a:t>
            </a:r>
            <a:endParaRPr lang="en-US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Next I</a:t>
            </a:r>
            <a:endParaRPr lang="en-NG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72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E94653E-4C88-494D-984A-CCF614D9B3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8929924"/>
              </p:ext>
            </p:extLst>
          </p:nvPr>
        </p:nvGraphicFramePr>
        <p:xfrm>
          <a:off x="684245" y="741783"/>
          <a:ext cx="8714792" cy="5374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01FCB8F-7583-4C21-AA5D-C0ED6A7D20F7}"/>
              </a:ext>
            </a:extLst>
          </p:cNvPr>
          <p:cNvSpPr txBox="1"/>
          <p:nvPr/>
        </p:nvSpPr>
        <p:spPr>
          <a:xfrm>
            <a:off x="1143000" y="0"/>
            <a:ext cx="990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Trace Precedents 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  <a:r>
              <a: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How Did I get here?</a:t>
            </a:r>
          </a:p>
        </p:txBody>
      </p:sp>
      <p:pic>
        <p:nvPicPr>
          <p:cNvPr id="10" name="Picture 9" descr="A close up of a person&#10;&#10;Description automatically generated">
            <a:extLst>
              <a:ext uri="{FF2B5EF4-FFF2-40B4-BE49-F238E27FC236}">
                <a16:creationId xmlns:a16="http://schemas.microsoft.com/office/drawing/2014/main" id="{06417215-DD5E-4621-84D3-9C2A2E7392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61" y="761471"/>
            <a:ext cx="2268286" cy="3015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 descr="A screenshot of a cell phone&#10;&#10;Description automatically generated">
            <a:extLst>
              <a:ext uri="{FF2B5EF4-FFF2-40B4-BE49-F238E27FC236}">
                <a16:creationId xmlns:a16="http://schemas.microsoft.com/office/drawing/2014/main" id="{F897808C-C4D9-4128-9799-55000265764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661" y="4120295"/>
            <a:ext cx="2268286" cy="19959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058CF12-8B9E-4AB4-A1EC-830B8AEC706D}"/>
              </a:ext>
            </a:extLst>
          </p:cNvPr>
          <p:cNvSpPr txBox="1"/>
          <p:nvPr/>
        </p:nvSpPr>
        <p:spPr>
          <a:xfrm>
            <a:off x="1688841" y="6211669"/>
            <a:ext cx="77101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hlinkClick r:id="rId9"/>
              </a:rPr>
              <a:t>https://www.youtube.com/channel/UCg9lOzPOQfjs_GoMlzSm_ww</a:t>
            </a:r>
            <a:endParaRPr lang="en-NG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98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1290E61-CDCD-4C1F-87E6-8E3BCBF48A0E}"/>
              </a:ext>
            </a:extLst>
          </p:cNvPr>
          <p:cNvSpPr txBox="1"/>
          <p:nvPr/>
        </p:nvSpPr>
        <p:spPr>
          <a:xfrm>
            <a:off x="2956249" y="2875002"/>
            <a:ext cx="62795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6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6401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181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Victor Momoh</dc:creator>
  <cp:lastModifiedBy>Victor Momoh</cp:lastModifiedBy>
  <cp:revision>1</cp:revision>
  <dcterms:created xsi:type="dcterms:W3CDTF">2020-06-04T23:44:16Z</dcterms:created>
  <dcterms:modified xsi:type="dcterms:W3CDTF">2020-06-05T19:03:44Z</dcterms:modified>
</cp:coreProperties>
</file>